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17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18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notesSlides/notesSlide21.xml" ContentType="application/vnd.openxmlformats-officedocument.presentationml.notesSlide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25.xml" ContentType="application/vnd.openxmlformats-officedocument.presentationml.notesSlide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notesSlides/notesSlide26.xml" ContentType="application/vnd.openxmlformats-officedocument.presentationml.notesSlide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notesSlides/notesSlide27.xml" ContentType="application/vnd.openxmlformats-officedocument.presentationml.notesSlide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425" r:id="rId2"/>
    <p:sldId id="260" r:id="rId3"/>
    <p:sldId id="261" r:id="rId4"/>
    <p:sldId id="391" r:id="rId5"/>
    <p:sldId id="393" r:id="rId6"/>
    <p:sldId id="392" r:id="rId7"/>
    <p:sldId id="394" r:id="rId8"/>
    <p:sldId id="395" r:id="rId9"/>
    <p:sldId id="396" r:id="rId10"/>
    <p:sldId id="397" r:id="rId11"/>
    <p:sldId id="399" r:id="rId12"/>
    <p:sldId id="400" r:id="rId13"/>
    <p:sldId id="402" r:id="rId14"/>
    <p:sldId id="403" r:id="rId15"/>
    <p:sldId id="404" r:id="rId16"/>
    <p:sldId id="406" r:id="rId17"/>
    <p:sldId id="407" r:id="rId18"/>
    <p:sldId id="409" r:id="rId19"/>
    <p:sldId id="410" r:id="rId20"/>
    <p:sldId id="411" r:id="rId21"/>
    <p:sldId id="412" r:id="rId22"/>
    <p:sldId id="413" r:id="rId23"/>
    <p:sldId id="343" r:id="rId24"/>
    <p:sldId id="414" r:id="rId25"/>
    <p:sldId id="415" r:id="rId26"/>
    <p:sldId id="416" r:id="rId27"/>
    <p:sldId id="417" r:id="rId28"/>
    <p:sldId id="418" r:id="rId29"/>
    <p:sldId id="419" r:id="rId30"/>
    <p:sldId id="420" r:id="rId31"/>
    <p:sldId id="421" r:id="rId32"/>
    <p:sldId id="422" r:id="rId33"/>
    <p:sldId id="424" r:id="rId34"/>
    <p:sldId id="262" r:id="rId35"/>
    <p:sldId id="426" r:id="rId3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7588E"/>
    <a:srgbClr val="953735"/>
    <a:srgbClr val="005F86"/>
    <a:srgbClr val="5E8B46"/>
    <a:srgbClr val="DB7531"/>
    <a:srgbClr val="EEE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678"/>
    </p:cViewPr>
  </p:sorterViewPr>
  <p:notesViewPr>
    <p:cSldViewPr>
      <p:cViewPr varScale="1">
        <p:scale>
          <a:sx n="82" d="100"/>
          <a:sy n="82" d="100"/>
        </p:scale>
        <p:origin x="-2064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iagrams/_rels/data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image" Target="../media/image18.gif"/></Relationships>
</file>

<file path=ppt/diagrams/_rels/data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image" Target="../media/image21.gif"/></Relationships>
</file>

<file path=ppt/diagrams/_rels/data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image" Target="../media/image26.gif"/></Relationships>
</file>

<file path=ppt/diagrams/_rels/data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image" Target="../media/image29.gif"/></Relationships>
</file>

<file path=ppt/diagrams/_rels/data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image" Target="../media/image32.gif"/></Relationships>
</file>

<file path=ppt/diagrams/_rels/data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png"/><Relationship Id="rId1" Type="http://schemas.openxmlformats.org/officeDocument/2006/relationships/image" Target="../media/image35.gif"/><Relationship Id="rId4" Type="http://schemas.openxmlformats.org/officeDocument/2006/relationships/image" Target="../media/image38.gif"/></Relationships>
</file>

<file path=ppt/diagrams/_rels/data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image" Target="../media/image14.gif"/></Relationships>
</file>

<file path=ppt/diagrams/_rels/drawing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gif"/><Relationship Id="rId2" Type="http://schemas.openxmlformats.org/officeDocument/2006/relationships/image" Target="../media/image19.gif"/><Relationship Id="rId1" Type="http://schemas.openxmlformats.org/officeDocument/2006/relationships/image" Target="../media/image18.gif"/></Relationships>
</file>

<file path=ppt/diagrams/_rels/drawing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image" Target="../media/image22.gif"/><Relationship Id="rId1" Type="http://schemas.openxmlformats.org/officeDocument/2006/relationships/image" Target="../media/image21.gif"/></Relationships>
</file>

<file path=ppt/diagrams/_rels/drawing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gif"/><Relationship Id="rId1" Type="http://schemas.openxmlformats.org/officeDocument/2006/relationships/image" Target="../media/image26.gif"/></Relationships>
</file>

<file path=ppt/diagrams/_rels/drawing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gif"/><Relationship Id="rId2" Type="http://schemas.openxmlformats.org/officeDocument/2006/relationships/image" Target="../media/image30.gif"/><Relationship Id="rId1" Type="http://schemas.openxmlformats.org/officeDocument/2006/relationships/image" Target="../media/image29.gif"/></Relationships>
</file>

<file path=ppt/diagrams/_rels/drawing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gif"/><Relationship Id="rId2" Type="http://schemas.openxmlformats.org/officeDocument/2006/relationships/image" Target="../media/image33.gif"/><Relationship Id="rId1" Type="http://schemas.openxmlformats.org/officeDocument/2006/relationships/image" Target="../media/image32.gif"/></Relationships>
</file>

<file path=ppt/diagrams/_rels/drawing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gif"/><Relationship Id="rId2" Type="http://schemas.openxmlformats.org/officeDocument/2006/relationships/image" Target="../media/image36.png"/><Relationship Id="rId1" Type="http://schemas.openxmlformats.org/officeDocument/2006/relationships/image" Target="../media/image35.gif"/><Relationship Id="rId4" Type="http://schemas.openxmlformats.org/officeDocument/2006/relationships/image" Target="../media/image38.gif"/></Relationships>
</file>

<file path=ppt/diagrams/_rels/drawing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gif"/><Relationship Id="rId2" Type="http://schemas.openxmlformats.org/officeDocument/2006/relationships/image" Target="../media/image15.gif"/><Relationship Id="rId1" Type="http://schemas.openxmlformats.org/officeDocument/2006/relationships/image" Target="../media/image14.gif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4_1">
  <dgm:title val=""/>
  <dgm:desc val=""/>
  <dgm:catLst>
    <dgm:cat type="accent4" pri="11100"/>
  </dgm:catLst>
  <dgm:styleLbl name="node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4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4">
        <a:alpha val="4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4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4">
        <a:alpha val="90000"/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2_5">
  <dgm:title val=""/>
  <dgm:desc val=""/>
  <dgm:catLst>
    <dgm:cat type="accent2" pri="11500"/>
  </dgm:catLst>
  <dgm:styleLbl name="node0">
    <dgm:fillClrLst meth="cycle">
      <a:schemeClr val="accent2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alpha val="90000"/>
      </a:schemeClr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alpha val="90000"/>
      </a:schemeClr>
      <a:schemeClr val="accent2">
        <a:alpha val="5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/>
    <dgm:txEffectClrLst/>
  </dgm:styleLbl>
  <dgm:styleLbl name="lnNode1">
    <dgm:fillClrLst>
      <a:schemeClr val="accent2">
        <a:shade val="90000"/>
      </a:schemeClr>
      <a:schemeClr val="accent2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alpha val="2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  <a:alpha val="90000"/>
      </a:schemeClr>
      <a:schemeClr val="accent2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bgSibTrans2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/>
    <dgm:txEffectClrLst/>
  </dgm:styleLbl>
  <dgm:styleLbl name="sibTrans1D1">
    <dgm:fillClrLst>
      <a:schemeClr val="accent2">
        <a:shade val="90000"/>
      </a:schemeClr>
      <a:schemeClr val="accent2">
        <a:tint val="50000"/>
      </a:schemeClr>
    </dgm:fillClrLst>
    <dgm:linClrLst>
      <a:schemeClr val="accent2">
        <a:shade val="90000"/>
      </a:schemeClr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alpha val="90000"/>
      </a:schemeClr>
      <a:schemeClr val="accent2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alpha val="90000"/>
        <a:tint val="40000"/>
      </a:schemeClr>
      <a:schemeClr val="accent2">
        <a:alpha val="5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4_2">
  <dgm:title val=""/>
  <dgm:desc val=""/>
  <dgm:catLst>
    <dgm:cat type="accent4" pri="112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4"/>
    </dgm:fillClrLst>
    <dgm:linClrLst meth="repeat">
      <a:schemeClr val="accent4"/>
    </dgm:linClrLst>
    <dgm:effectClrLst/>
    <dgm:txLinClrLst/>
    <dgm:txFillClrLst/>
    <dgm:txEffectClrLst/>
  </dgm:styleLbl>
  <dgm:styleLbl name="lnNode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/>
    </dgm:fillClrLst>
    <dgm:linClrLst meth="repeat">
      <a:schemeClr val="accent4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/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8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2_3">
  <dgm:title val=""/>
  <dgm:desc val=""/>
  <dgm:catLst>
    <dgm:cat type="accent2" pri="11300"/>
  </dgm:catLst>
  <dgm:styleLbl name="node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>
        <a:shade val="80000"/>
      </a:schemeClr>
      <a:schemeClr val="accent2">
        <a:tint val="7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/>
    <dgm:txEffectClrLst/>
  </dgm:styleLbl>
  <dgm:styleLbl name="lnNode1">
    <dgm:fillClrLst>
      <a:schemeClr val="accent2">
        <a:shade val="80000"/>
      </a:schemeClr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shade val="80000"/>
        <a:alpha val="50000"/>
      </a:schemeClr>
      <a:schemeClr val="accent2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/>
    <dgm:txEffectClrLst/>
  </dgm:styleLbl>
  <dgm:styleLbl name="f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2">
        <a:shade val="90000"/>
      </a:schemeClr>
      <a:schemeClr val="accent2">
        <a:tint val="70000"/>
      </a:schemeClr>
    </dgm:fillClrLst>
    <dgm:linClrLst>
      <a:schemeClr val="accent2">
        <a:shade val="90000"/>
      </a:schemeClr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2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>
        <a:tint val="90000"/>
      </a:schemeClr>
    </dgm:fillClrLst>
    <dgm:linClrLst meth="repeat">
      <a:schemeClr val="accent2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2">
        <a:tint val="50000"/>
      </a:schemeClr>
    </dgm:fillClrLst>
    <dgm:linClrLst meth="repeat">
      <a:schemeClr val="accent2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>
        <a:shade val="8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9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8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7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>
        <a:shade val="80000"/>
      </a:schemeClr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4_5">
  <dgm:title val=""/>
  <dgm:desc val=""/>
  <dgm:catLst>
    <dgm:cat type="accent4" pri="11500"/>
  </dgm:catLst>
  <dgm:styleLbl name="node0">
    <dgm:fillClrLst meth="cycle"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alpha val="9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alpha val="90000"/>
      </a:schemeClr>
      <a:schemeClr val="accent4">
        <a:alpha val="5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/>
    <dgm:txEffectClrLst/>
  </dgm:styleLbl>
  <dgm:styleLbl name="lnNode1">
    <dgm:fillClrLst>
      <a:schemeClr val="accent4">
        <a:shade val="90000"/>
      </a:schemeClr>
      <a:schemeClr val="accent4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  <a:alpha val="90000"/>
      </a:schemeClr>
      <a:schemeClr val="accent4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bgSibTrans2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/>
    <dgm:txEffectClrLst/>
  </dgm:styleLbl>
  <dgm:styleLbl name="sibTrans1D1">
    <dgm:fillClrLst>
      <a:schemeClr val="accent4">
        <a:shade val="90000"/>
      </a:schemeClr>
      <a:schemeClr val="accent4">
        <a:tint val="50000"/>
      </a:schemeClr>
    </dgm:fillClrLst>
    <dgm:linClrLst>
      <a:schemeClr val="accent4">
        <a:shade val="90000"/>
      </a:schemeClr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alpha val="90000"/>
      </a:schemeClr>
      <a:schemeClr val="accent4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alpha val="90000"/>
        <a:tint val="40000"/>
      </a:schemeClr>
      <a:schemeClr val="accent4">
        <a:alpha val="5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4_3">
  <dgm:title val=""/>
  <dgm:desc val=""/>
  <dgm:catLst>
    <dgm:cat type="accent4" pri="11300"/>
  </dgm:catLst>
  <dgm:styleLbl name="node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>
        <a:shade val="80000"/>
      </a:schemeClr>
      <a:schemeClr val="accent4">
        <a:tint val="7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/>
    <dgm:txEffectClrLst/>
  </dgm:styleLbl>
  <dgm:styleLbl name="lnNode1">
    <dgm:fillClrLst>
      <a:schemeClr val="accent4">
        <a:shade val="80000"/>
      </a:schemeClr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shade val="80000"/>
        <a:alpha val="50000"/>
      </a:schemeClr>
      <a:schemeClr val="accent4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/>
    <dgm:txEffectClrLst/>
  </dgm:styleLbl>
  <dgm:styleLbl name="f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4">
        <a:shade val="90000"/>
      </a:schemeClr>
      <a:schemeClr val="accent4">
        <a:tint val="70000"/>
      </a:schemeClr>
    </dgm:fillClrLst>
    <dgm:linClrLst>
      <a:schemeClr val="accent4">
        <a:shade val="90000"/>
      </a:schemeClr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4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4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4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>
        <a:tint val="60000"/>
      </a:schemeClr>
    </dgm:fillClrLst>
    <dgm:linClrLst meth="repeat">
      <a:schemeClr val="accent4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4">
        <a:tint val="90000"/>
      </a:schemeClr>
    </dgm:fillClrLst>
    <dgm:linClrLst meth="repeat">
      <a:schemeClr val="accent4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4">
        <a:tint val="50000"/>
      </a:schemeClr>
    </dgm:fillClrLst>
    <dgm:linClrLst meth="repeat">
      <a:schemeClr val="accent4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>
        <a:shade val="8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9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8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7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>
        <a:shade val="80000"/>
      </a:schemeClr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4">
        <a:alpha val="90000"/>
        <a:tint val="40000"/>
      </a:schemeClr>
    </dgm:fillClrLst>
    <dgm:linClrLst meth="repeat">
      <a:schemeClr val="accent4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4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4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4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4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4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DE9E547-3C66-4E5D-9D07-0515EED2B913}" type="doc">
      <dgm:prSet loTypeId="urn:microsoft.com/office/officeart/2005/8/layout/default#1" loCatId="list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F9022B54-68C2-4973-9A00-460029290542}">
      <dgm:prSet phldrT="[Text]"/>
      <dgm:spPr/>
      <dgm:t>
        <a:bodyPr/>
        <a:lstStyle/>
        <a:p>
          <a:r>
            <a:rPr lang="en-US" dirty="0" smtClean="0"/>
            <a:t>Identify the four categories of application software</a:t>
          </a:r>
          <a:endParaRPr lang="en-US" dirty="0"/>
        </a:p>
      </dgm:t>
    </dgm:pt>
    <dgm:pt modelId="{0EBC0F7C-C083-479E-822C-AA3F278D062A}" type="parTrans" cxnId="{A36A33C9-5EC3-4472-82B9-956D1373C0B4}">
      <dgm:prSet/>
      <dgm:spPr/>
      <dgm:t>
        <a:bodyPr/>
        <a:lstStyle/>
        <a:p>
          <a:endParaRPr lang="en-US"/>
        </a:p>
      </dgm:t>
    </dgm:pt>
    <dgm:pt modelId="{AEC43A17-FDDC-4261-BB01-B6005B7A4552}" type="sibTrans" cxnId="{A36A33C9-5EC3-4472-82B9-956D1373C0B4}">
      <dgm:prSet/>
      <dgm:spPr/>
      <dgm:t>
        <a:bodyPr/>
        <a:lstStyle/>
        <a:p>
          <a:endParaRPr lang="en-US"/>
        </a:p>
      </dgm:t>
    </dgm:pt>
    <dgm:pt modelId="{94DA3136-460D-4869-82F7-56ECAC41D339}">
      <dgm:prSet/>
      <dgm:spPr/>
      <dgm:t>
        <a:bodyPr/>
        <a:lstStyle/>
        <a:p>
          <a:r>
            <a:rPr lang="en-US" dirty="0" smtClean="0"/>
            <a:t>Describe characteristics of a user interface</a:t>
          </a:r>
          <a:endParaRPr lang="en-US" dirty="0"/>
        </a:p>
      </dgm:t>
    </dgm:pt>
    <dgm:pt modelId="{FEE85C80-E718-44F5-BDEA-978B363B9502}" type="parTrans" cxnId="{C1312F28-63BE-4E02-B8F5-40755983FF9A}">
      <dgm:prSet/>
      <dgm:spPr/>
      <dgm:t>
        <a:bodyPr/>
        <a:lstStyle/>
        <a:p>
          <a:endParaRPr lang="en-US"/>
        </a:p>
      </dgm:t>
    </dgm:pt>
    <dgm:pt modelId="{D9921571-EECF-499E-AD0C-D6EC2E90FB5A}" type="sibTrans" cxnId="{C1312F28-63BE-4E02-B8F5-40755983FF9A}">
      <dgm:prSet/>
      <dgm:spPr/>
      <dgm:t>
        <a:bodyPr/>
        <a:lstStyle/>
        <a:p>
          <a:endParaRPr lang="en-US"/>
        </a:p>
      </dgm:t>
    </dgm:pt>
    <dgm:pt modelId="{99E30F52-C986-44B5-B87A-DB396BB542CC}">
      <dgm:prSet/>
      <dgm:spPr/>
      <dgm:t>
        <a:bodyPr/>
        <a:lstStyle/>
        <a:p>
          <a:r>
            <a:rPr lang="en-US" smtClean="0"/>
            <a:t>Identify the key features of widely used business programs</a:t>
          </a:r>
          <a:endParaRPr lang="en-US" dirty="0"/>
        </a:p>
      </dgm:t>
    </dgm:pt>
    <dgm:pt modelId="{2F95FBE1-241D-425B-AA18-5EFB55EAB1A4}" type="parTrans" cxnId="{64A48091-A42A-4824-A53A-BDA45C21C584}">
      <dgm:prSet/>
      <dgm:spPr/>
      <dgm:t>
        <a:bodyPr/>
        <a:lstStyle/>
        <a:p>
          <a:endParaRPr lang="en-US"/>
        </a:p>
      </dgm:t>
    </dgm:pt>
    <dgm:pt modelId="{287DFC82-3D11-47CE-9D03-47E8054834B2}" type="sibTrans" cxnId="{64A48091-A42A-4824-A53A-BDA45C21C584}">
      <dgm:prSet/>
      <dgm:spPr/>
      <dgm:t>
        <a:bodyPr/>
        <a:lstStyle/>
        <a:p>
          <a:endParaRPr lang="en-US"/>
        </a:p>
      </dgm:t>
    </dgm:pt>
    <dgm:pt modelId="{55D86F8F-F7A5-4B28-BD7A-618C147E1321}">
      <dgm:prSet/>
      <dgm:spPr/>
      <dgm:t>
        <a:bodyPr/>
        <a:lstStyle/>
        <a:p>
          <a:r>
            <a:rPr lang="en-US" dirty="0" smtClean="0"/>
            <a:t>Identify the key features of widely used graphics and multimedia programs</a:t>
          </a:r>
          <a:endParaRPr lang="en-US" dirty="0"/>
        </a:p>
      </dgm:t>
    </dgm:pt>
    <dgm:pt modelId="{12EA4EBC-EA59-4B64-A713-2EE13C2729D9}" type="parTrans" cxnId="{2145F4CE-F795-4D74-B817-078A4996BB9D}">
      <dgm:prSet/>
      <dgm:spPr/>
      <dgm:t>
        <a:bodyPr/>
        <a:lstStyle/>
        <a:p>
          <a:endParaRPr lang="en-US"/>
        </a:p>
      </dgm:t>
    </dgm:pt>
    <dgm:pt modelId="{007C837D-CFF9-4E3E-A2A3-DC02F509952B}" type="sibTrans" cxnId="{2145F4CE-F795-4D74-B817-078A4996BB9D}">
      <dgm:prSet/>
      <dgm:spPr/>
      <dgm:t>
        <a:bodyPr/>
        <a:lstStyle/>
        <a:p>
          <a:endParaRPr lang="en-US"/>
        </a:p>
      </dgm:t>
    </dgm:pt>
    <dgm:pt modelId="{46A1C575-DE29-4021-A28C-E1E7FA78085E}" type="pres">
      <dgm:prSet presAssocID="{3DE9E547-3C66-4E5D-9D07-0515EED2B91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43CDCF3-D5B2-4556-A6FF-1FBA940E878F}" type="pres">
      <dgm:prSet presAssocID="{F9022B54-68C2-4973-9A00-460029290542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4066D3B-676A-41CA-98B3-C0905E22B6EF}" type="pres">
      <dgm:prSet presAssocID="{AEC43A17-FDDC-4261-BB01-B6005B7A4552}" presName="sibTrans" presStyleCnt="0"/>
      <dgm:spPr/>
      <dgm:t>
        <a:bodyPr/>
        <a:lstStyle/>
        <a:p>
          <a:endParaRPr lang="en-US"/>
        </a:p>
      </dgm:t>
    </dgm:pt>
    <dgm:pt modelId="{0BB3E492-9722-4992-97C0-4861792E3314}" type="pres">
      <dgm:prSet presAssocID="{94DA3136-460D-4869-82F7-56ECAC41D339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088FCA7-847A-4BDD-9220-D009FAECC2C0}" type="pres">
      <dgm:prSet presAssocID="{D9921571-EECF-499E-AD0C-D6EC2E90FB5A}" presName="sibTrans" presStyleCnt="0"/>
      <dgm:spPr/>
      <dgm:t>
        <a:bodyPr/>
        <a:lstStyle/>
        <a:p>
          <a:endParaRPr lang="en-US"/>
        </a:p>
      </dgm:t>
    </dgm:pt>
    <dgm:pt modelId="{5CF9C393-9AD9-4D27-8B8B-701177A0F1BD}" type="pres">
      <dgm:prSet presAssocID="{99E30F52-C986-44B5-B87A-DB396BB542CC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68DD2A-5B0C-4617-84DC-0BD4FD8F2AD0}" type="pres">
      <dgm:prSet presAssocID="{287DFC82-3D11-47CE-9D03-47E8054834B2}" presName="sibTrans" presStyleCnt="0"/>
      <dgm:spPr/>
      <dgm:t>
        <a:bodyPr/>
        <a:lstStyle/>
        <a:p>
          <a:endParaRPr lang="en-US"/>
        </a:p>
      </dgm:t>
    </dgm:pt>
    <dgm:pt modelId="{D6BA2CA5-1CD1-4592-9A52-63A426E94EA8}" type="pres">
      <dgm:prSet presAssocID="{55D86F8F-F7A5-4B28-BD7A-618C147E1321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4A48091-A42A-4824-A53A-BDA45C21C584}" srcId="{3DE9E547-3C66-4E5D-9D07-0515EED2B913}" destId="{99E30F52-C986-44B5-B87A-DB396BB542CC}" srcOrd="2" destOrd="0" parTransId="{2F95FBE1-241D-425B-AA18-5EFB55EAB1A4}" sibTransId="{287DFC82-3D11-47CE-9D03-47E8054834B2}"/>
    <dgm:cxn modelId="{22A78FC4-89B5-4D29-A20C-1835754CE8D1}" type="presOf" srcId="{99E30F52-C986-44B5-B87A-DB396BB542CC}" destId="{5CF9C393-9AD9-4D27-8B8B-701177A0F1BD}" srcOrd="0" destOrd="0" presId="urn:microsoft.com/office/officeart/2005/8/layout/default#1"/>
    <dgm:cxn modelId="{A2111857-B2AF-4383-B48E-180E5E2A7051}" type="presOf" srcId="{94DA3136-460D-4869-82F7-56ECAC41D339}" destId="{0BB3E492-9722-4992-97C0-4861792E3314}" srcOrd="0" destOrd="0" presId="urn:microsoft.com/office/officeart/2005/8/layout/default#1"/>
    <dgm:cxn modelId="{C1312F28-63BE-4E02-B8F5-40755983FF9A}" srcId="{3DE9E547-3C66-4E5D-9D07-0515EED2B913}" destId="{94DA3136-460D-4869-82F7-56ECAC41D339}" srcOrd="1" destOrd="0" parTransId="{FEE85C80-E718-44F5-BDEA-978B363B9502}" sibTransId="{D9921571-EECF-499E-AD0C-D6EC2E90FB5A}"/>
    <dgm:cxn modelId="{5608DBD3-73D6-45DE-9DFA-3BFDD4D5B2D2}" type="presOf" srcId="{55D86F8F-F7A5-4B28-BD7A-618C147E1321}" destId="{D6BA2CA5-1CD1-4592-9A52-63A426E94EA8}" srcOrd="0" destOrd="0" presId="urn:microsoft.com/office/officeart/2005/8/layout/default#1"/>
    <dgm:cxn modelId="{2145F4CE-F795-4D74-B817-078A4996BB9D}" srcId="{3DE9E547-3C66-4E5D-9D07-0515EED2B913}" destId="{55D86F8F-F7A5-4B28-BD7A-618C147E1321}" srcOrd="3" destOrd="0" parTransId="{12EA4EBC-EA59-4B64-A713-2EE13C2729D9}" sibTransId="{007C837D-CFF9-4E3E-A2A3-DC02F509952B}"/>
    <dgm:cxn modelId="{A36A33C9-5EC3-4472-82B9-956D1373C0B4}" srcId="{3DE9E547-3C66-4E5D-9D07-0515EED2B913}" destId="{F9022B54-68C2-4973-9A00-460029290542}" srcOrd="0" destOrd="0" parTransId="{0EBC0F7C-C083-479E-822C-AA3F278D062A}" sibTransId="{AEC43A17-FDDC-4261-BB01-B6005B7A4552}"/>
    <dgm:cxn modelId="{36C3BEF2-2DBA-42EB-9810-973BE445D0C7}" type="presOf" srcId="{3DE9E547-3C66-4E5D-9D07-0515EED2B913}" destId="{46A1C575-DE29-4021-A28C-E1E7FA78085E}" srcOrd="0" destOrd="0" presId="urn:microsoft.com/office/officeart/2005/8/layout/default#1"/>
    <dgm:cxn modelId="{DB5CF76F-016D-4F32-AE1E-423FE30EF2F6}" type="presOf" srcId="{F9022B54-68C2-4973-9A00-460029290542}" destId="{E43CDCF3-D5B2-4556-A6FF-1FBA940E878F}" srcOrd="0" destOrd="0" presId="urn:microsoft.com/office/officeart/2005/8/layout/default#1"/>
    <dgm:cxn modelId="{C6831F33-A671-4D3A-9651-E6901DF4D6AC}" type="presParOf" srcId="{46A1C575-DE29-4021-A28C-E1E7FA78085E}" destId="{E43CDCF3-D5B2-4556-A6FF-1FBA940E878F}" srcOrd="0" destOrd="0" presId="urn:microsoft.com/office/officeart/2005/8/layout/default#1"/>
    <dgm:cxn modelId="{23A16BBC-1098-40CF-A0D5-9C900233786D}" type="presParOf" srcId="{46A1C575-DE29-4021-A28C-E1E7FA78085E}" destId="{54066D3B-676A-41CA-98B3-C0905E22B6EF}" srcOrd="1" destOrd="0" presId="urn:microsoft.com/office/officeart/2005/8/layout/default#1"/>
    <dgm:cxn modelId="{7FBCDBAA-801A-46DB-8E6B-CC8506FA0C18}" type="presParOf" srcId="{46A1C575-DE29-4021-A28C-E1E7FA78085E}" destId="{0BB3E492-9722-4992-97C0-4861792E3314}" srcOrd="2" destOrd="0" presId="urn:microsoft.com/office/officeart/2005/8/layout/default#1"/>
    <dgm:cxn modelId="{9FAF1DEF-1AA8-4A61-83C1-F7FE0BA2BF15}" type="presParOf" srcId="{46A1C575-DE29-4021-A28C-E1E7FA78085E}" destId="{3088FCA7-847A-4BDD-9220-D009FAECC2C0}" srcOrd="3" destOrd="0" presId="urn:microsoft.com/office/officeart/2005/8/layout/default#1"/>
    <dgm:cxn modelId="{B420A8D1-1C6E-4C36-8BBD-EDA1DF70D414}" type="presParOf" srcId="{46A1C575-DE29-4021-A28C-E1E7FA78085E}" destId="{5CF9C393-9AD9-4D27-8B8B-701177A0F1BD}" srcOrd="4" destOrd="0" presId="urn:microsoft.com/office/officeart/2005/8/layout/default#1"/>
    <dgm:cxn modelId="{5E378D38-0ABB-4CCD-9AB1-C60A34B2C6C8}" type="presParOf" srcId="{46A1C575-DE29-4021-A28C-E1E7FA78085E}" destId="{5068DD2A-5B0C-4617-84DC-0BD4FD8F2AD0}" srcOrd="5" destOrd="0" presId="urn:microsoft.com/office/officeart/2005/8/layout/default#1"/>
    <dgm:cxn modelId="{04B9F3CA-728C-4D1B-ABD3-EFF9D86BB05E}" type="presParOf" srcId="{46A1C575-DE29-4021-A28C-E1E7FA78085E}" destId="{D6BA2CA5-1CD1-4592-9A52-63A426E94EA8}" srcOrd="6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A4ADEC81-B2E3-487B-9F91-7C6E0D5782CD}" type="doc">
      <dgm:prSet loTypeId="urn:microsoft.com/office/officeart/2005/8/layout/vList3#1" loCatId="list" qsTypeId="urn:microsoft.com/office/officeart/2005/8/quickstyle/3d2#2" qsCatId="3D" csTypeId="urn:microsoft.com/office/officeart/2005/8/colors/accent4_1" csCatId="accent4" phldr="1"/>
      <dgm:spPr/>
    </dgm:pt>
    <dgm:pt modelId="{24EF474B-EFED-4586-A2EF-494D546AC229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Computer-aided design </a:t>
          </a:r>
          <a:r>
            <a:rPr lang="en-US" b="0" dirty="0" smtClean="0">
              <a:solidFill>
                <a:srgbClr val="67588E"/>
              </a:solidFill>
            </a:rPr>
            <a:t>(</a:t>
          </a:r>
          <a:r>
            <a:rPr lang="en-US" b="1" dirty="0" smtClean="0">
              <a:solidFill>
                <a:srgbClr val="67588E"/>
              </a:solidFill>
            </a:rPr>
            <a:t>CAD</a:t>
          </a:r>
          <a:r>
            <a:rPr lang="en-US" b="0" dirty="0" smtClean="0">
              <a:solidFill>
                <a:srgbClr val="67588E"/>
              </a:solidFill>
            </a:rPr>
            <a:t>) </a:t>
          </a:r>
          <a:r>
            <a:rPr lang="en-US" b="1" dirty="0" smtClean="0">
              <a:solidFill>
                <a:srgbClr val="67588E"/>
              </a:solidFill>
            </a:rPr>
            <a:t>software</a:t>
          </a:r>
          <a:endParaRPr lang="en-US" b="1" dirty="0">
            <a:solidFill>
              <a:srgbClr val="67588E"/>
            </a:solidFill>
          </a:endParaRPr>
        </a:p>
      </dgm:t>
    </dgm:pt>
    <dgm:pt modelId="{DBABF911-F403-41CC-985E-FE30A46FF744}" type="parTrans" cxnId="{FA2B78A1-D479-4115-9BC7-868BDEFD6268}">
      <dgm:prSet/>
      <dgm:spPr/>
      <dgm:t>
        <a:bodyPr/>
        <a:lstStyle/>
        <a:p>
          <a:endParaRPr lang="en-US"/>
        </a:p>
      </dgm:t>
    </dgm:pt>
    <dgm:pt modelId="{712268ED-6145-4BDD-8BF5-6A14FC389592}" type="sibTrans" cxnId="{FA2B78A1-D479-4115-9BC7-868BDEFD6268}">
      <dgm:prSet/>
      <dgm:spPr/>
      <dgm:t>
        <a:bodyPr/>
        <a:lstStyle/>
        <a:p>
          <a:endParaRPr lang="en-US"/>
        </a:p>
      </dgm:t>
    </dgm:pt>
    <dgm:pt modelId="{BF1BDD00-2CC1-4A9C-BC51-7307C27383FF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Desktop publishing software</a:t>
          </a:r>
          <a:endParaRPr lang="en-US" b="1" dirty="0">
            <a:solidFill>
              <a:srgbClr val="67588E"/>
            </a:solidFill>
          </a:endParaRPr>
        </a:p>
      </dgm:t>
    </dgm:pt>
    <dgm:pt modelId="{A9D39920-2EFF-4C25-A686-59A8EF1D2F5A}" type="parTrans" cxnId="{B09404F2-4069-4860-B350-F4744665E6E3}">
      <dgm:prSet/>
      <dgm:spPr/>
      <dgm:t>
        <a:bodyPr/>
        <a:lstStyle/>
        <a:p>
          <a:endParaRPr lang="en-US"/>
        </a:p>
      </dgm:t>
    </dgm:pt>
    <dgm:pt modelId="{094426DB-FE22-4064-A142-D23C77412C3A}" type="sibTrans" cxnId="{B09404F2-4069-4860-B350-F4744665E6E3}">
      <dgm:prSet/>
      <dgm:spPr/>
      <dgm:t>
        <a:bodyPr/>
        <a:lstStyle/>
        <a:p>
          <a:endParaRPr lang="en-US"/>
        </a:p>
      </dgm:t>
    </dgm:pt>
    <dgm:pt modelId="{52515FD3-032E-45F8-981B-1A02E2B911E2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Paint/Image editing software</a:t>
          </a:r>
          <a:endParaRPr lang="en-US" b="1" dirty="0">
            <a:solidFill>
              <a:srgbClr val="67588E"/>
            </a:solidFill>
          </a:endParaRPr>
        </a:p>
      </dgm:t>
    </dgm:pt>
    <dgm:pt modelId="{D18F9378-3B79-4E87-998B-CB07CC95FDAF}" type="parTrans" cxnId="{1F6ED28B-14C0-4C50-81BB-82616F0375F6}">
      <dgm:prSet/>
      <dgm:spPr/>
      <dgm:t>
        <a:bodyPr/>
        <a:lstStyle/>
        <a:p>
          <a:endParaRPr lang="en-US"/>
        </a:p>
      </dgm:t>
    </dgm:pt>
    <dgm:pt modelId="{BECDCB2C-9C1A-40B2-B8AD-C6FC0CF6B5AE}" type="sibTrans" cxnId="{1F6ED28B-14C0-4C50-81BB-82616F0375F6}">
      <dgm:prSet/>
      <dgm:spPr/>
      <dgm:t>
        <a:bodyPr/>
        <a:lstStyle/>
        <a:p>
          <a:endParaRPr lang="en-US"/>
        </a:p>
      </dgm:t>
    </dgm:pt>
    <dgm:pt modelId="{F1409B65-1F65-46F7-B56B-B86808D1BAF9}" type="pres">
      <dgm:prSet presAssocID="{A4ADEC81-B2E3-487B-9F91-7C6E0D5782CD}" presName="linearFlow" presStyleCnt="0">
        <dgm:presLayoutVars>
          <dgm:dir/>
          <dgm:resizeHandles val="exact"/>
        </dgm:presLayoutVars>
      </dgm:prSet>
      <dgm:spPr/>
    </dgm:pt>
    <dgm:pt modelId="{2FBCA3B9-AB0E-4333-A8E3-3B132991CF92}" type="pres">
      <dgm:prSet presAssocID="{24EF474B-EFED-4586-A2EF-494D546AC229}" presName="composite" presStyleCnt="0"/>
      <dgm:spPr/>
    </dgm:pt>
    <dgm:pt modelId="{1FCF4430-C93A-4E20-9D29-5D72E2B75DAF}" type="pres">
      <dgm:prSet presAssocID="{24EF474B-EFED-4586-A2EF-494D546AC229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B1679C5-D426-4B14-A7F2-FF0427E65B88}" type="pres">
      <dgm:prSet presAssocID="{24EF474B-EFED-4586-A2EF-494D546AC229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EDDFF57-CA33-47B0-86FF-12FD726A0F06}" type="pres">
      <dgm:prSet presAssocID="{712268ED-6145-4BDD-8BF5-6A14FC389592}" presName="spacing" presStyleCnt="0"/>
      <dgm:spPr/>
    </dgm:pt>
    <dgm:pt modelId="{940C833E-2A16-4C42-9C86-24299B53B11B}" type="pres">
      <dgm:prSet presAssocID="{BF1BDD00-2CC1-4A9C-BC51-7307C27383FF}" presName="composite" presStyleCnt="0"/>
      <dgm:spPr/>
    </dgm:pt>
    <dgm:pt modelId="{127CDBB0-63F1-4504-9E4E-903BDDEEECB4}" type="pres">
      <dgm:prSet presAssocID="{BF1BDD00-2CC1-4A9C-BC51-7307C27383FF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CB2ED2FC-5899-4E21-B28C-B9217DAB1855}" type="pres">
      <dgm:prSet presAssocID="{BF1BDD00-2CC1-4A9C-BC51-7307C27383FF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2659A49-C676-414B-8A77-EB11977E58B7}" type="pres">
      <dgm:prSet presAssocID="{094426DB-FE22-4064-A142-D23C77412C3A}" presName="spacing" presStyleCnt="0"/>
      <dgm:spPr/>
    </dgm:pt>
    <dgm:pt modelId="{0665E099-3347-46D6-8413-11695B44AC89}" type="pres">
      <dgm:prSet presAssocID="{52515FD3-032E-45F8-981B-1A02E2B911E2}" presName="composite" presStyleCnt="0"/>
      <dgm:spPr/>
    </dgm:pt>
    <dgm:pt modelId="{38E75101-72EA-49C0-854C-2FF180E3A166}" type="pres">
      <dgm:prSet presAssocID="{52515FD3-032E-45F8-981B-1A02E2B911E2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9BF47D4A-1464-4498-A2E2-3AE8CAB61EE5}" type="pres">
      <dgm:prSet presAssocID="{52515FD3-032E-45F8-981B-1A02E2B911E2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30EEA97-FCC5-4D0A-ABC0-FA1D07F4DF04}" type="presOf" srcId="{BF1BDD00-2CC1-4A9C-BC51-7307C27383FF}" destId="{CB2ED2FC-5899-4E21-B28C-B9217DAB1855}" srcOrd="0" destOrd="0" presId="urn:microsoft.com/office/officeart/2005/8/layout/vList3#1"/>
    <dgm:cxn modelId="{B09404F2-4069-4860-B350-F4744665E6E3}" srcId="{A4ADEC81-B2E3-487B-9F91-7C6E0D5782CD}" destId="{BF1BDD00-2CC1-4A9C-BC51-7307C27383FF}" srcOrd="1" destOrd="0" parTransId="{A9D39920-2EFF-4C25-A686-59A8EF1D2F5A}" sibTransId="{094426DB-FE22-4064-A142-D23C77412C3A}"/>
    <dgm:cxn modelId="{503B77EA-363C-497B-86C7-1EDF01E1D131}" type="presOf" srcId="{52515FD3-032E-45F8-981B-1A02E2B911E2}" destId="{9BF47D4A-1464-4498-A2E2-3AE8CAB61EE5}" srcOrd="0" destOrd="0" presId="urn:microsoft.com/office/officeart/2005/8/layout/vList3#1"/>
    <dgm:cxn modelId="{36A0C529-217A-476F-9004-252DDECEECFC}" type="presOf" srcId="{A4ADEC81-B2E3-487B-9F91-7C6E0D5782CD}" destId="{F1409B65-1F65-46F7-B56B-B86808D1BAF9}" srcOrd="0" destOrd="0" presId="urn:microsoft.com/office/officeart/2005/8/layout/vList3#1"/>
    <dgm:cxn modelId="{FA2B78A1-D479-4115-9BC7-868BDEFD6268}" srcId="{A4ADEC81-B2E3-487B-9F91-7C6E0D5782CD}" destId="{24EF474B-EFED-4586-A2EF-494D546AC229}" srcOrd="0" destOrd="0" parTransId="{DBABF911-F403-41CC-985E-FE30A46FF744}" sibTransId="{712268ED-6145-4BDD-8BF5-6A14FC389592}"/>
    <dgm:cxn modelId="{C02EAC63-2106-4FFC-8A8B-8E6207F801D8}" type="presOf" srcId="{24EF474B-EFED-4586-A2EF-494D546AC229}" destId="{7B1679C5-D426-4B14-A7F2-FF0427E65B88}" srcOrd="0" destOrd="0" presId="urn:microsoft.com/office/officeart/2005/8/layout/vList3#1"/>
    <dgm:cxn modelId="{1F6ED28B-14C0-4C50-81BB-82616F0375F6}" srcId="{A4ADEC81-B2E3-487B-9F91-7C6E0D5782CD}" destId="{52515FD3-032E-45F8-981B-1A02E2B911E2}" srcOrd="2" destOrd="0" parTransId="{D18F9378-3B79-4E87-998B-CB07CC95FDAF}" sibTransId="{BECDCB2C-9C1A-40B2-B8AD-C6FC0CF6B5AE}"/>
    <dgm:cxn modelId="{DBBE2443-8D35-40F8-8A2C-46E646231050}" type="presParOf" srcId="{F1409B65-1F65-46F7-B56B-B86808D1BAF9}" destId="{2FBCA3B9-AB0E-4333-A8E3-3B132991CF92}" srcOrd="0" destOrd="0" presId="urn:microsoft.com/office/officeart/2005/8/layout/vList3#1"/>
    <dgm:cxn modelId="{5F37FB36-398F-4C1D-B8CB-FAF872D43F72}" type="presParOf" srcId="{2FBCA3B9-AB0E-4333-A8E3-3B132991CF92}" destId="{1FCF4430-C93A-4E20-9D29-5D72E2B75DAF}" srcOrd="0" destOrd="0" presId="urn:microsoft.com/office/officeart/2005/8/layout/vList3#1"/>
    <dgm:cxn modelId="{BFAE7A60-1FB2-4AD3-8E7A-5E055B819916}" type="presParOf" srcId="{2FBCA3B9-AB0E-4333-A8E3-3B132991CF92}" destId="{7B1679C5-D426-4B14-A7F2-FF0427E65B88}" srcOrd="1" destOrd="0" presId="urn:microsoft.com/office/officeart/2005/8/layout/vList3#1"/>
    <dgm:cxn modelId="{0D0B0F50-1A4C-4EF4-9BEC-5BF231D67530}" type="presParOf" srcId="{F1409B65-1F65-46F7-B56B-B86808D1BAF9}" destId="{0EDDFF57-CA33-47B0-86FF-12FD726A0F06}" srcOrd="1" destOrd="0" presId="urn:microsoft.com/office/officeart/2005/8/layout/vList3#1"/>
    <dgm:cxn modelId="{6406D0D2-63D7-426B-8223-7CCE000953E5}" type="presParOf" srcId="{F1409B65-1F65-46F7-B56B-B86808D1BAF9}" destId="{940C833E-2A16-4C42-9C86-24299B53B11B}" srcOrd="2" destOrd="0" presId="urn:microsoft.com/office/officeart/2005/8/layout/vList3#1"/>
    <dgm:cxn modelId="{6D246A73-D5FB-476D-A408-C5C1325A73F7}" type="presParOf" srcId="{940C833E-2A16-4C42-9C86-24299B53B11B}" destId="{127CDBB0-63F1-4504-9E4E-903BDDEEECB4}" srcOrd="0" destOrd="0" presId="urn:microsoft.com/office/officeart/2005/8/layout/vList3#1"/>
    <dgm:cxn modelId="{7F3CF567-221D-4FF9-9E4F-31ECBF63765F}" type="presParOf" srcId="{940C833E-2A16-4C42-9C86-24299B53B11B}" destId="{CB2ED2FC-5899-4E21-B28C-B9217DAB1855}" srcOrd="1" destOrd="0" presId="urn:microsoft.com/office/officeart/2005/8/layout/vList3#1"/>
    <dgm:cxn modelId="{E1D13CF3-59E5-465C-8E59-CC9F40150857}" type="presParOf" srcId="{F1409B65-1F65-46F7-B56B-B86808D1BAF9}" destId="{A2659A49-C676-414B-8A77-EB11977E58B7}" srcOrd="3" destOrd="0" presId="urn:microsoft.com/office/officeart/2005/8/layout/vList3#1"/>
    <dgm:cxn modelId="{15BD65DD-3659-4C1C-A37E-6094FF50DB42}" type="presParOf" srcId="{F1409B65-1F65-46F7-B56B-B86808D1BAF9}" destId="{0665E099-3347-46D6-8413-11695B44AC89}" srcOrd="4" destOrd="0" presId="urn:microsoft.com/office/officeart/2005/8/layout/vList3#1"/>
    <dgm:cxn modelId="{F662E244-A28F-418C-9692-BCF14A158446}" type="presParOf" srcId="{0665E099-3347-46D6-8413-11695B44AC89}" destId="{38E75101-72EA-49C0-854C-2FF180E3A166}" srcOrd="0" destOrd="0" presId="urn:microsoft.com/office/officeart/2005/8/layout/vList3#1"/>
    <dgm:cxn modelId="{B6CFF219-3FE2-45BD-9818-9F69E050BC75}" type="presParOf" srcId="{0665E099-3347-46D6-8413-11695B44AC89}" destId="{9BF47D4A-1464-4498-A2E2-3AE8CAB61EE5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AAD22EAC-EE8A-419F-B971-DD96C6D96004}" type="doc">
      <dgm:prSet loTypeId="urn:microsoft.com/office/officeart/2005/8/layout/vList3#2" loCatId="list" qsTypeId="urn:microsoft.com/office/officeart/2005/8/quickstyle/3d2#3" qsCatId="3D" csTypeId="urn:microsoft.com/office/officeart/2005/8/colors/accent4_1" csCatId="accent4" phldr="1"/>
      <dgm:spPr/>
    </dgm:pt>
    <dgm:pt modelId="{B3316AEA-D0EF-446F-91CA-214CFA77A1F4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Professional photo editing software</a:t>
          </a:r>
          <a:endParaRPr lang="en-US" dirty="0">
            <a:solidFill>
              <a:srgbClr val="67588E"/>
            </a:solidFill>
          </a:endParaRPr>
        </a:p>
      </dgm:t>
    </dgm:pt>
    <dgm:pt modelId="{FBB5BDFE-7B34-421C-88F8-09CAC1DB9978}" type="parTrans" cxnId="{E217BDAB-6464-41A0-9A70-6C71B5D98C55}">
      <dgm:prSet/>
      <dgm:spPr/>
      <dgm:t>
        <a:bodyPr/>
        <a:lstStyle/>
        <a:p>
          <a:endParaRPr lang="en-US"/>
        </a:p>
      </dgm:t>
    </dgm:pt>
    <dgm:pt modelId="{995FA4B4-83AF-40E5-9DD2-F8485B1B953D}" type="sibTrans" cxnId="{E217BDAB-6464-41A0-9A70-6C71B5D98C55}">
      <dgm:prSet/>
      <dgm:spPr/>
      <dgm:t>
        <a:bodyPr/>
        <a:lstStyle/>
        <a:p>
          <a:endParaRPr lang="en-US"/>
        </a:p>
      </dgm:t>
    </dgm:pt>
    <dgm:pt modelId="{80E7A621-B3EC-4E50-8ACD-E93E7C2BBBC9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Video and audio editing software</a:t>
          </a:r>
          <a:endParaRPr lang="en-US" b="1" dirty="0">
            <a:solidFill>
              <a:srgbClr val="67588E"/>
            </a:solidFill>
          </a:endParaRPr>
        </a:p>
      </dgm:t>
    </dgm:pt>
    <dgm:pt modelId="{C6D19D12-D811-433A-8524-D23215F82CDD}" type="parTrans" cxnId="{DC1059DE-0E53-476C-9C49-2709E397D2ED}">
      <dgm:prSet/>
      <dgm:spPr/>
      <dgm:t>
        <a:bodyPr/>
        <a:lstStyle/>
        <a:p>
          <a:endParaRPr lang="en-US"/>
        </a:p>
      </dgm:t>
    </dgm:pt>
    <dgm:pt modelId="{6CE70C14-06A1-4FAC-B862-2667C1E14C66}" type="sibTrans" cxnId="{DC1059DE-0E53-476C-9C49-2709E397D2ED}">
      <dgm:prSet/>
      <dgm:spPr/>
      <dgm:t>
        <a:bodyPr/>
        <a:lstStyle/>
        <a:p>
          <a:endParaRPr lang="en-US"/>
        </a:p>
      </dgm:t>
    </dgm:pt>
    <dgm:pt modelId="{89814939-DE2F-488A-A088-8B740FD0C342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Multimedia authoring software</a:t>
          </a:r>
          <a:endParaRPr lang="en-US" b="1" dirty="0">
            <a:solidFill>
              <a:srgbClr val="67588E"/>
            </a:solidFill>
          </a:endParaRPr>
        </a:p>
      </dgm:t>
    </dgm:pt>
    <dgm:pt modelId="{B9401DF2-FF25-4248-980D-F7A5B6B199EC}" type="parTrans" cxnId="{FFAB645E-CB61-4470-BBCE-2B5FCC55D1DC}">
      <dgm:prSet/>
      <dgm:spPr/>
      <dgm:t>
        <a:bodyPr/>
        <a:lstStyle/>
        <a:p>
          <a:endParaRPr lang="en-US"/>
        </a:p>
      </dgm:t>
    </dgm:pt>
    <dgm:pt modelId="{5D73AAE4-5A04-41FE-A8AA-C8926523CA46}" type="sibTrans" cxnId="{FFAB645E-CB61-4470-BBCE-2B5FCC55D1DC}">
      <dgm:prSet/>
      <dgm:spPr/>
      <dgm:t>
        <a:bodyPr/>
        <a:lstStyle/>
        <a:p>
          <a:endParaRPr lang="en-US"/>
        </a:p>
      </dgm:t>
    </dgm:pt>
    <dgm:pt modelId="{754E3BB1-917F-41C7-AAA3-2301D8ACD236}" type="pres">
      <dgm:prSet presAssocID="{AAD22EAC-EE8A-419F-B971-DD96C6D96004}" presName="linearFlow" presStyleCnt="0">
        <dgm:presLayoutVars>
          <dgm:dir/>
          <dgm:resizeHandles val="exact"/>
        </dgm:presLayoutVars>
      </dgm:prSet>
      <dgm:spPr/>
    </dgm:pt>
    <dgm:pt modelId="{556C1E7B-D786-4067-A777-B6DA1679C2F1}" type="pres">
      <dgm:prSet presAssocID="{B3316AEA-D0EF-446F-91CA-214CFA77A1F4}" presName="composite" presStyleCnt="0"/>
      <dgm:spPr/>
    </dgm:pt>
    <dgm:pt modelId="{2FEEEF18-91FB-470B-A2BC-3E98FB45F608}" type="pres">
      <dgm:prSet presAssocID="{B3316AEA-D0EF-446F-91CA-214CFA77A1F4}" presName="imgShp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43F755A-7EC3-4CBF-91AB-8BE8A8F9BFE7}" type="pres">
      <dgm:prSet presAssocID="{B3316AEA-D0EF-446F-91CA-214CFA77A1F4}" presName="txShp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77601D3-BE5B-4FB1-B926-789B559F16DE}" type="pres">
      <dgm:prSet presAssocID="{995FA4B4-83AF-40E5-9DD2-F8485B1B953D}" presName="spacing" presStyleCnt="0"/>
      <dgm:spPr/>
    </dgm:pt>
    <dgm:pt modelId="{9CF1F8EF-2E42-4C97-961C-F84700270334}" type="pres">
      <dgm:prSet presAssocID="{80E7A621-B3EC-4E50-8ACD-E93E7C2BBBC9}" presName="composite" presStyleCnt="0"/>
      <dgm:spPr/>
    </dgm:pt>
    <dgm:pt modelId="{14761EA7-ECB8-4991-B963-877E5FA7E5E4}" type="pres">
      <dgm:prSet presAssocID="{80E7A621-B3EC-4E50-8ACD-E93E7C2BBBC9}" presName="imgShp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22A5CF67-8D3C-49AE-8D0D-066C3B22A975}" type="pres">
      <dgm:prSet presAssocID="{80E7A621-B3EC-4E50-8ACD-E93E7C2BBBC9}" presName="txShp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B7A4A29-2D99-46C6-B2BD-3F94CD96C115}" type="pres">
      <dgm:prSet presAssocID="{6CE70C14-06A1-4FAC-B862-2667C1E14C66}" presName="spacing" presStyleCnt="0"/>
      <dgm:spPr/>
    </dgm:pt>
    <dgm:pt modelId="{46049B7A-EA6C-4169-BB70-EDB5406E1BC7}" type="pres">
      <dgm:prSet presAssocID="{89814939-DE2F-488A-A088-8B740FD0C342}" presName="composite" presStyleCnt="0"/>
      <dgm:spPr/>
    </dgm:pt>
    <dgm:pt modelId="{05BF530A-36C6-42D5-A242-781007C05F05}" type="pres">
      <dgm:prSet presAssocID="{89814939-DE2F-488A-A088-8B740FD0C342}" presName="imgShp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24E47409-3900-4B61-A1AD-57D3CB78190B}" type="pres">
      <dgm:prSet presAssocID="{89814939-DE2F-488A-A088-8B740FD0C342}" presName="txShp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E217BDAB-6464-41A0-9A70-6C71B5D98C55}" srcId="{AAD22EAC-EE8A-419F-B971-DD96C6D96004}" destId="{B3316AEA-D0EF-446F-91CA-214CFA77A1F4}" srcOrd="0" destOrd="0" parTransId="{FBB5BDFE-7B34-421C-88F8-09CAC1DB9978}" sibTransId="{995FA4B4-83AF-40E5-9DD2-F8485B1B953D}"/>
    <dgm:cxn modelId="{CD1772D9-99CA-4BD7-8039-53D788CEA47D}" type="presOf" srcId="{B3316AEA-D0EF-446F-91CA-214CFA77A1F4}" destId="{C43F755A-7EC3-4CBF-91AB-8BE8A8F9BFE7}" srcOrd="0" destOrd="0" presId="urn:microsoft.com/office/officeart/2005/8/layout/vList3#2"/>
    <dgm:cxn modelId="{FFAB645E-CB61-4470-BBCE-2B5FCC55D1DC}" srcId="{AAD22EAC-EE8A-419F-B971-DD96C6D96004}" destId="{89814939-DE2F-488A-A088-8B740FD0C342}" srcOrd="2" destOrd="0" parTransId="{B9401DF2-FF25-4248-980D-F7A5B6B199EC}" sibTransId="{5D73AAE4-5A04-41FE-A8AA-C8926523CA46}"/>
    <dgm:cxn modelId="{FF903614-F947-4E61-BF27-F0B172303779}" type="presOf" srcId="{80E7A621-B3EC-4E50-8ACD-E93E7C2BBBC9}" destId="{22A5CF67-8D3C-49AE-8D0D-066C3B22A975}" srcOrd="0" destOrd="0" presId="urn:microsoft.com/office/officeart/2005/8/layout/vList3#2"/>
    <dgm:cxn modelId="{85A3AF47-1C00-435D-B549-55C0D3FEE2B4}" type="presOf" srcId="{AAD22EAC-EE8A-419F-B971-DD96C6D96004}" destId="{754E3BB1-917F-41C7-AAA3-2301D8ACD236}" srcOrd="0" destOrd="0" presId="urn:microsoft.com/office/officeart/2005/8/layout/vList3#2"/>
    <dgm:cxn modelId="{2C5E92D4-BA31-4476-BE84-36348EA6AD70}" type="presOf" srcId="{89814939-DE2F-488A-A088-8B740FD0C342}" destId="{24E47409-3900-4B61-A1AD-57D3CB78190B}" srcOrd="0" destOrd="0" presId="urn:microsoft.com/office/officeart/2005/8/layout/vList3#2"/>
    <dgm:cxn modelId="{DC1059DE-0E53-476C-9C49-2709E397D2ED}" srcId="{AAD22EAC-EE8A-419F-B971-DD96C6D96004}" destId="{80E7A621-B3EC-4E50-8ACD-E93E7C2BBBC9}" srcOrd="1" destOrd="0" parTransId="{C6D19D12-D811-433A-8524-D23215F82CDD}" sibTransId="{6CE70C14-06A1-4FAC-B862-2667C1E14C66}"/>
    <dgm:cxn modelId="{5FE4C3A1-5C83-4805-90DF-F992BA312895}" type="presParOf" srcId="{754E3BB1-917F-41C7-AAA3-2301D8ACD236}" destId="{556C1E7B-D786-4067-A777-B6DA1679C2F1}" srcOrd="0" destOrd="0" presId="urn:microsoft.com/office/officeart/2005/8/layout/vList3#2"/>
    <dgm:cxn modelId="{55305741-BB70-4815-8666-98DB2CDDBF56}" type="presParOf" srcId="{556C1E7B-D786-4067-A777-B6DA1679C2F1}" destId="{2FEEEF18-91FB-470B-A2BC-3E98FB45F608}" srcOrd="0" destOrd="0" presId="urn:microsoft.com/office/officeart/2005/8/layout/vList3#2"/>
    <dgm:cxn modelId="{19DE7F7C-FBAF-4F1C-AA84-396040B5C002}" type="presParOf" srcId="{556C1E7B-D786-4067-A777-B6DA1679C2F1}" destId="{C43F755A-7EC3-4CBF-91AB-8BE8A8F9BFE7}" srcOrd="1" destOrd="0" presId="urn:microsoft.com/office/officeart/2005/8/layout/vList3#2"/>
    <dgm:cxn modelId="{C4B8A617-A421-42F1-BC5C-32EEE7A4E17E}" type="presParOf" srcId="{754E3BB1-917F-41C7-AAA3-2301D8ACD236}" destId="{677601D3-BE5B-4FB1-B926-789B559F16DE}" srcOrd="1" destOrd="0" presId="urn:microsoft.com/office/officeart/2005/8/layout/vList3#2"/>
    <dgm:cxn modelId="{00AC81FB-6E91-4781-9474-918C70207B02}" type="presParOf" srcId="{754E3BB1-917F-41C7-AAA3-2301D8ACD236}" destId="{9CF1F8EF-2E42-4C97-961C-F84700270334}" srcOrd="2" destOrd="0" presId="urn:microsoft.com/office/officeart/2005/8/layout/vList3#2"/>
    <dgm:cxn modelId="{B8DB6B3D-C7F3-45DE-9DC4-89FF21F409C7}" type="presParOf" srcId="{9CF1F8EF-2E42-4C97-961C-F84700270334}" destId="{14761EA7-ECB8-4991-B963-877E5FA7E5E4}" srcOrd="0" destOrd="0" presId="urn:microsoft.com/office/officeart/2005/8/layout/vList3#2"/>
    <dgm:cxn modelId="{512C2DEB-3059-4F59-B9F0-A4855BC3C967}" type="presParOf" srcId="{9CF1F8EF-2E42-4C97-961C-F84700270334}" destId="{22A5CF67-8D3C-49AE-8D0D-066C3B22A975}" srcOrd="1" destOrd="0" presId="urn:microsoft.com/office/officeart/2005/8/layout/vList3#2"/>
    <dgm:cxn modelId="{66EF8B9E-DF16-4D37-A376-A80F7E159979}" type="presParOf" srcId="{754E3BB1-917F-41C7-AAA3-2301D8ACD236}" destId="{5B7A4A29-2D99-46C6-B2BD-3F94CD96C115}" srcOrd="3" destOrd="0" presId="urn:microsoft.com/office/officeart/2005/8/layout/vList3#2"/>
    <dgm:cxn modelId="{2D6CEED0-FF5A-48E1-86D1-EB4E87F54384}" type="presParOf" srcId="{754E3BB1-917F-41C7-AAA3-2301D8ACD236}" destId="{46049B7A-EA6C-4169-BB70-EDB5406E1BC7}" srcOrd="4" destOrd="0" presId="urn:microsoft.com/office/officeart/2005/8/layout/vList3#2"/>
    <dgm:cxn modelId="{94E3257B-4F6C-4A0A-B50F-B8F420551109}" type="presParOf" srcId="{46049B7A-EA6C-4169-BB70-EDB5406E1BC7}" destId="{05BF530A-36C6-42D5-A242-781007C05F05}" srcOrd="0" destOrd="0" presId="urn:microsoft.com/office/officeart/2005/8/layout/vList3#2"/>
    <dgm:cxn modelId="{76E75210-ACC1-4812-B637-18FBEDAF519B}" type="presParOf" srcId="{46049B7A-EA6C-4169-BB70-EDB5406E1BC7}" destId="{24E47409-3900-4B61-A1AD-57D3CB78190B}" srcOrd="1" destOrd="0" presId="urn:microsoft.com/office/officeart/2005/8/layout/vList3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B5B7A305-B053-4E52-98A5-8E6F3D3D94A1}" type="doc">
      <dgm:prSet loTypeId="urn:microsoft.com/office/officeart/2005/8/layout/vList4#2" loCatId="list" qsTypeId="urn:microsoft.com/office/officeart/2005/8/quickstyle/simple3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11EE9DC3-E113-4883-82DA-A2116621B696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Personal finance software</a:t>
          </a:r>
          <a:endParaRPr lang="en-US" b="1" dirty="0">
            <a:solidFill>
              <a:srgbClr val="67588E"/>
            </a:solidFill>
          </a:endParaRPr>
        </a:p>
      </dgm:t>
    </dgm:pt>
    <dgm:pt modelId="{435D09EE-88EF-450D-8857-86BBFA5B5798}" type="parTrans" cxnId="{C0D1C9D7-6919-4AB7-AEAD-FF0B45B2FF0E}">
      <dgm:prSet/>
      <dgm:spPr/>
      <dgm:t>
        <a:bodyPr/>
        <a:lstStyle/>
        <a:p>
          <a:endParaRPr lang="en-US"/>
        </a:p>
      </dgm:t>
    </dgm:pt>
    <dgm:pt modelId="{3373F2FF-D07A-4A60-B6C7-61161084242F}" type="sibTrans" cxnId="{C0D1C9D7-6919-4AB7-AEAD-FF0B45B2FF0E}">
      <dgm:prSet/>
      <dgm:spPr/>
      <dgm:t>
        <a:bodyPr/>
        <a:lstStyle/>
        <a:p>
          <a:endParaRPr lang="en-US"/>
        </a:p>
      </dgm:t>
    </dgm:pt>
    <dgm:pt modelId="{95CB4F87-3704-48EB-A347-30583023AE5D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Legal software</a:t>
          </a:r>
          <a:endParaRPr lang="en-US" b="1" dirty="0">
            <a:solidFill>
              <a:srgbClr val="67588E"/>
            </a:solidFill>
          </a:endParaRPr>
        </a:p>
      </dgm:t>
    </dgm:pt>
    <dgm:pt modelId="{9D5733A5-E1C5-461F-A422-25ED75C1E568}" type="parTrans" cxnId="{0293D08B-31A3-464E-8DB1-0E32F0A6D11B}">
      <dgm:prSet/>
      <dgm:spPr/>
      <dgm:t>
        <a:bodyPr/>
        <a:lstStyle/>
        <a:p>
          <a:endParaRPr lang="en-US"/>
        </a:p>
      </dgm:t>
    </dgm:pt>
    <dgm:pt modelId="{267EDAC4-5D49-4DAC-9386-9DA695B3620D}" type="sibTrans" cxnId="{0293D08B-31A3-464E-8DB1-0E32F0A6D11B}">
      <dgm:prSet/>
      <dgm:spPr/>
      <dgm:t>
        <a:bodyPr/>
        <a:lstStyle/>
        <a:p>
          <a:endParaRPr lang="en-US"/>
        </a:p>
      </dgm:t>
    </dgm:pt>
    <dgm:pt modelId="{B6F03752-66D6-405D-9FD2-EA9181DC0B8D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Tax preparation software</a:t>
          </a:r>
          <a:endParaRPr lang="en-US" b="1" dirty="0">
            <a:solidFill>
              <a:srgbClr val="67588E"/>
            </a:solidFill>
          </a:endParaRPr>
        </a:p>
      </dgm:t>
    </dgm:pt>
    <dgm:pt modelId="{5D8325BB-D571-4598-9791-0F5EB62A95DC}" type="parTrans" cxnId="{A4FFFB15-CF8B-4F09-8A4E-8366AC841C36}">
      <dgm:prSet/>
      <dgm:spPr/>
      <dgm:t>
        <a:bodyPr/>
        <a:lstStyle/>
        <a:p>
          <a:endParaRPr lang="en-US"/>
        </a:p>
      </dgm:t>
    </dgm:pt>
    <dgm:pt modelId="{B9303B77-36B5-4223-9549-A44956358FFB}" type="sibTrans" cxnId="{A4FFFB15-CF8B-4F09-8A4E-8366AC841C36}">
      <dgm:prSet/>
      <dgm:spPr/>
      <dgm:t>
        <a:bodyPr/>
        <a:lstStyle/>
        <a:p>
          <a:endParaRPr lang="en-US"/>
        </a:p>
      </dgm:t>
    </dgm:pt>
    <dgm:pt modelId="{17E35ADA-D7D8-441B-BBA1-EC7D00864AAD}" type="pres">
      <dgm:prSet presAssocID="{B5B7A305-B053-4E52-98A5-8E6F3D3D94A1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16272E-6AB1-4F05-A58B-77EB7342861F}" type="pres">
      <dgm:prSet presAssocID="{11EE9DC3-E113-4883-82DA-A2116621B696}" presName="comp" presStyleCnt="0"/>
      <dgm:spPr/>
      <dgm:t>
        <a:bodyPr/>
        <a:lstStyle/>
        <a:p>
          <a:endParaRPr lang="en-US"/>
        </a:p>
      </dgm:t>
    </dgm:pt>
    <dgm:pt modelId="{94DEE8E0-60C3-4DDB-B59F-F837B97AC42D}" type="pres">
      <dgm:prSet presAssocID="{11EE9DC3-E113-4883-82DA-A2116621B696}" presName="box" presStyleLbl="node1" presStyleIdx="0" presStyleCnt="3"/>
      <dgm:spPr/>
      <dgm:t>
        <a:bodyPr/>
        <a:lstStyle/>
        <a:p>
          <a:endParaRPr lang="en-US"/>
        </a:p>
      </dgm:t>
    </dgm:pt>
    <dgm:pt modelId="{962D8FE2-1E07-4ED2-AF2E-4822B88DA5AE}" type="pres">
      <dgm:prSet presAssocID="{11EE9DC3-E113-4883-82DA-A2116621B696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AB163919-28C8-4A69-A0ED-1737F23CAA61}" type="pres">
      <dgm:prSet presAssocID="{11EE9DC3-E113-4883-82DA-A2116621B696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A0DBFA-4F5B-497C-979B-E8016623720C}" type="pres">
      <dgm:prSet presAssocID="{3373F2FF-D07A-4A60-B6C7-61161084242F}" presName="spacer" presStyleCnt="0"/>
      <dgm:spPr/>
      <dgm:t>
        <a:bodyPr/>
        <a:lstStyle/>
        <a:p>
          <a:endParaRPr lang="en-US"/>
        </a:p>
      </dgm:t>
    </dgm:pt>
    <dgm:pt modelId="{26C3F31E-93BF-466A-933A-DB6F248F410A}" type="pres">
      <dgm:prSet presAssocID="{95CB4F87-3704-48EB-A347-30583023AE5D}" presName="comp" presStyleCnt="0"/>
      <dgm:spPr/>
      <dgm:t>
        <a:bodyPr/>
        <a:lstStyle/>
        <a:p>
          <a:endParaRPr lang="en-US"/>
        </a:p>
      </dgm:t>
    </dgm:pt>
    <dgm:pt modelId="{8E1E8F11-416C-45A2-BE73-5B49316FA2CF}" type="pres">
      <dgm:prSet presAssocID="{95CB4F87-3704-48EB-A347-30583023AE5D}" presName="box" presStyleLbl="node1" presStyleIdx="1" presStyleCnt="3"/>
      <dgm:spPr/>
      <dgm:t>
        <a:bodyPr/>
        <a:lstStyle/>
        <a:p>
          <a:endParaRPr lang="en-US"/>
        </a:p>
      </dgm:t>
    </dgm:pt>
    <dgm:pt modelId="{C1A63CCF-13E1-4125-AEB5-F1C63507EB40}" type="pres">
      <dgm:prSet presAssocID="{95CB4F87-3704-48EB-A347-30583023AE5D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DBCB8841-1EB6-4EAC-893D-EA7BA5107873}" type="pres">
      <dgm:prSet presAssocID="{95CB4F87-3704-48EB-A347-30583023AE5D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B644DCD-6787-4AAB-A028-8E86DFB8583B}" type="pres">
      <dgm:prSet presAssocID="{267EDAC4-5D49-4DAC-9386-9DA695B3620D}" presName="spacer" presStyleCnt="0"/>
      <dgm:spPr/>
      <dgm:t>
        <a:bodyPr/>
        <a:lstStyle/>
        <a:p>
          <a:endParaRPr lang="en-US"/>
        </a:p>
      </dgm:t>
    </dgm:pt>
    <dgm:pt modelId="{EDCA40F8-5C54-42DD-A66D-7FA2A0A99125}" type="pres">
      <dgm:prSet presAssocID="{B6F03752-66D6-405D-9FD2-EA9181DC0B8D}" presName="comp" presStyleCnt="0"/>
      <dgm:spPr/>
      <dgm:t>
        <a:bodyPr/>
        <a:lstStyle/>
        <a:p>
          <a:endParaRPr lang="en-US"/>
        </a:p>
      </dgm:t>
    </dgm:pt>
    <dgm:pt modelId="{9507FB40-C9D7-40B9-82DD-7A2F45D8F1BC}" type="pres">
      <dgm:prSet presAssocID="{B6F03752-66D6-405D-9FD2-EA9181DC0B8D}" presName="box" presStyleLbl="node1" presStyleIdx="2" presStyleCnt="3"/>
      <dgm:spPr/>
      <dgm:t>
        <a:bodyPr/>
        <a:lstStyle/>
        <a:p>
          <a:endParaRPr lang="en-US"/>
        </a:p>
      </dgm:t>
    </dgm:pt>
    <dgm:pt modelId="{2E9616D7-CB94-4141-89E2-E9A031EA460C}" type="pres">
      <dgm:prSet presAssocID="{B6F03752-66D6-405D-9FD2-EA9181DC0B8D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37E73701-E9ED-44FC-A4D2-A8362ED6724D}" type="pres">
      <dgm:prSet presAssocID="{B6F03752-66D6-405D-9FD2-EA9181DC0B8D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1E80B03-ABDF-4AD6-BB3E-E0D78FE080B3}" type="presOf" srcId="{95CB4F87-3704-48EB-A347-30583023AE5D}" destId="{8E1E8F11-416C-45A2-BE73-5B49316FA2CF}" srcOrd="0" destOrd="0" presId="urn:microsoft.com/office/officeart/2005/8/layout/vList4#2"/>
    <dgm:cxn modelId="{A4FFFB15-CF8B-4F09-8A4E-8366AC841C36}" srcId="{B5B7A305-B053-4E52-98A5-8E6F3D3D94A1}" destId="{B6F03752-66D6-405D-9FD2-EA9181DC0B8D}" srcOrd="2" destOrd="0" parTransId="{5D8325BB-D571-4598-9791-0F5EB62A95DC}" sibTransId="{B9303B77-36B5-4223-9549-A44956358FFB}"/>
    <dgm:cxn modelId="{CE836B8A-034E-4319-8D03-90C42F5D7EA8}" type="presOf" srcId="{B6F03752-66D6-405D-9FD2-EA9181DC0B8D}" destId="{37E73701-E9ED-44FC-A4D2-A8362ED6724D}" srcOrd="1" destOrd="0" presId="urn:microsoft.com/office/officeart/2005/8/layout/vList4#2"/>
    <dgm:cxn modelId="{F1E93BAD-8268-4BE5-9C31-15E5C6D10844}" type="presOf" srcId="{B6F03752-66D6-405D-9FD2-EA9181DC0B8D}" destId="{9507FB40-C9D7-40B9-82DD-7A2F45D8F1BC}" srcOrd="0" destOrd="0" presId="urn:microsoft.com/office/officeart/2005/8/layout/vList4#2"/>
    <dgm:cxn modelId="{C0D1C9D7-6919-4AB7-AEAD-FF0B45B2FF0E}" srcId="{B5B7A305-B053-4E52-98A5-8E6F3D3D94A1}" destId="{11EE9DC3-E113-4883-82DA-A2116621B696}" srcOrd="0" destOrd="0" parTransId="{435D09EE-88EF-450D-8857-86BBFA5B5798}" sibTransId="{3373F2FF-D07A-4A60-B6C7-61161084242F}"/>
    <dgm:cxn modelId="{96C79373-C9C2-4B09-9A1C-DACDD4D92011}" type="presOf" srcId="{B5B7A305-B053-4E52-98A5-8E6F3D3D94A1}" destId="{17E35ADA-D7D8-441B-BBA1-EC7D00864AAD}" srcOrd="0" destOrd="0" presId="urn:microsoft.com/office/officeart/2005/8/layout/vList4#2"/>
    <dgm:cxn modelId="{955E8FE2-6DA7-4626-9643-0C4E723CD2A4}" type="presOf" srcId="{11EE9DC3-E113-4883-82DA-A2116621B696}" destId="{AB163919-28C8-4A69-A0ED-1737F23CAA61}" srcOrd="1" destOrd="0" presId="urn:microsoft.com/office/officeart/2005/8/layout/vList4#2"/>
    <dgm:cxn modelId="{3EAD493F-894D-4E5F-A174-D18305B13B05}" type="presOf" srcId="{95CB4F87-3704-48EB-A347-30583023AE5D}" destId="{DBCB8841-1EB6-4EAC-893D-EA7BA5107873}" srcOrd="1" destOrd="0" presId="urn:microsoft.com/office/officeart/2005/8/layout/vList4#2"/>
    <dgm:cxn modelId="{030A0E57-ED61-421F-977F-14186E722942}" type="presOf" srcId="{11EE9DC3-E113-4883-82DA-A2116621B696}" destId="{94DEE8E0-60C3-4DDB-B59F-F837B97AC42D}" srcOrd="0" destOrd="0" presId="urn:microsoft.com/office/officeart/2005/8/layout/vList4#2"/>
    <dgm:cxn modelId="{0293D08B-31A3-464E-8DB1-0E32F0A6D11B}" srcId="{B5B7A305-B053-4E52-98A5-8E6F3D3D94A1}" destId="{95CB4F87-3704-48EB-A347-30583023AE5D}" srcOrd="1" destOrd="0" parTransId="{9D5733A5-E1C5-461F-A422-25ED75C1E568}" sibTransId="{267EDAC4-5D49-4DAC-9386-9DA695B3620D}"/>
    <dgm:cxn modelId="{528F2F8B-ABDF-4074-9B22-2E1D5B7F2503}" type="presParOf" srcId="{17E35ADA-D7D8-441B-BBA1-EC7D00864AAD}" destId="{E616272E-6AB1-4F05-A58B-77EB7342861F}" srcOrd="0" destOrd="0" presId="urn:microsoft.com/office/officeart/2005/8/layout/vList4#2"/>
    <dgm:cxn modelId="{FE508145-CECE-45D8-A70C-FD791F2F7C4E}" type="presParOf" srcId="{E616272E-6AB1-4F05-A58B-77EB7342861F}" destId="{94DEE8E0-60C3-4DDB-B59F-F837B97AC42D}" srcOrd="0" destOrd="0" presId="urn:microsoft.com/office/officeart/2005/8/layout/vList4#2"/>
    <dgm:cxn modelId="{23090536-574C-45D7-B0E5-D78B6B457AE0}" type="presParOf" srcId="{E616272E-6AB1-4F05-A58B-77EB7342861F}" destId="{962D8FE2-1E07-4ED2-AF2E-4822B88DA5AE}" srcOrd="1" destOrd="0" presId="urn:microsoft.com/office/officeart/2005/8/layout/vList4#2"/>
    <dgm:cxn modelId="{F82BE271-9398-45BE-B01C-5FB223F02179}" type="presParOf" srcId="{E616272E-6AB1-4F05-A58B-77EB7342861F}" destId="{AB163919-28C8-4A69-A0ED-1737F23CAA61}" srcOrd="2" destOrd="0" presId="urn:microsoft.com/office/officeart/2005/8/layout/vList4#2"/>
    <dgm:cxn modelId="{2837A70C-02E5-4218-AA39-216AB0011305}" type="presParOf" srcId="{17E35ADA-D7D8-441B-BBA1-EC7D00864AAD}" destId="{ACA0DBFA-4F5B-497C-979B-E8016623720C}" srcOrd="1" destOrd="0" presId="urn:microsoft.com/office/officeart/2005/8/layout/vList4#2"/>
    <dgm:cxn modelId="{ED2029C5-52FA-48AC-9D37-A0E0C5128315}" type="presParOf" srcId="{17E35ADA-D7D8-441B-BBA1-EC7D00864AAD}" destId="{26C3F31E-93BF-466A-933A-DB6F248F410A}" srcOrd="2" destOrd="0" presId="urn:microsoft.com/office/officeart/2005/8/layout/vList4#2"/>
    <dgm:cxn modelId="{9B69DA24-6FED-49B1-97B2-F2D7D92C2FA6}" type="presParOf" srcId="{26C3F31E-93BF-466A-933A-DB6F248F410A}" destId="{8E1E8F11-416C-45A2-BE73-5B49316FA2CF}" srcOrd="0" destOrd="0" presId="urn:microsoft.com/office/officeart/2005/8/layout/vList4#2"/>
    <dgm:cxn modelId="{2E10A750-9478-499F-8B2C-DD1CAE98EEC5}" type="presParOf" srcId="{26C3F31E-93BF-466A-933A-DB6F248F410A}" destId="{C1A63CCF-13E1-4125-AEB5-F1C63507EB40}" srcOrd="1" destOrd="0" presId="urn:microsoft.com/office/officeart/2005/8/layout/vList4#2"/>
    <dgm:cxn modelId="{BBE4A3EA-67D5-4731-AE0F-81E26B1D822C}" type="presParOf" srcId="{26C3F31E-93BF-466A-933A-DB6F248F410A}" destId="{DBCB8841-1EB6-4EAC-893D-EA7BA5107873}" srcOrd="2" destOrd="0" presId="urn:microsoft.com/office/officeart/2005/8/layout/vList4#2"/>
    <dgm:cxn modelId="{623EC3CE-EC30-455C-B9B1-50CA6BDCC1E7}" type="presParOf" srcId="{17E35ADA-D7D8-441B-BBA1-EC7D00864AAD}" destId="{9B644DCD-6787-4AAB-A028-8E86DFB8583B}" srcOrd="3" destOrd="0" presId="urn:microsoft.com/office/officeart/2005/8/layout/vList4#2"/>
    <dgm:cxn modelId="{844D3B00-AA88-459F-B392-D668FE2B1582}" type="presParOf" srcId="{17E35ADA-D7D8-441B-BBA1-EC7D00864AAD}" destId="{EDCA40F8-5C54-42DD-A66D-7FA2A0A99125}" srcOrd="4" destOrd="0" presId="urn:microsoft.com/office/officeart/2005/8/layout/vList4#2"/>
    <dgm:cxn modelId="{4FB9D93E-08BF-43BE-A1DE-663ADB0113C4}" type="presParOf" srcId="{EDCA40F8-5C54-42DD-A66D-7FA2A0A99125}" destId="{9507FB40-C9D7-40B9-82DD-7A2F45D8F1BC}" srcOrd="0" destOrd="0" presId="urn:microsoft.com/office/officeart/2005/8/layout/vList4#2"/>
    <dgm:cxn modelId="{F1E2DF39-7CBC-43D7-B626-D101948F1A4D}" type="presParOf" srcId="{EDCA40F8-5C54-42DD-A66D-7FA2A0A99125}" destId="{2E9616D7-CB94-4141-89E2-E9A031EA460C}" srcOrd="1" destOrd="0" presId="urn:microsoft.com/office/officeart/2005/8/layout/vList4#2"/>
    <dgm:cxn modelId="{A27D9660-87C9-47B3-A5D5-95008FBB7F61}" type="presParOf" srcId="{EDCA40F8-5C54-42DD-A66D-7FA2A0A99125}" destId="{37E73701-E9ED-44FC-A4D2-A8362ED6724D}" srcOrd="2" destOrd="0" presId="urn:microsoft.com/office/officeart/2005/8/layout/vList4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F3FFB7DD-1608-46DF-9E0D-7C2F0D731BD4}" type="doc">
      <dgm:prSet loTypeId="urn:microsoft.com/office/officeart/2005/8/layout/vList4#3" loCatId="list" qsTypeId="urn:microsoft.com/office/officeart/2005/8/quickstyle/simple3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D44A9BE6-457C-4863-B551-79DD3EE09C05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Personal DTP software</a:t>
          </a:r>
          <a:endParaRPr lang="en-US" b="1" dirty="0">
            <a:solidFill>
              <a:srgbClr val="67588E"/>
            </a:solidFill>
          </a:endParaRPr>
        </a:p>
      </dgm:t>
    </dgm:pt>
    <dgm:pt modelId="{4E0A77F3-E41D-481A-A0BA-B9EE9C39D6CB}" type="parTrans" cxnId="{5B013CCF-E749-4216-9585-758E6F6FFC8B}">
      <dgm:prSet/>
      <dgm:spPr/>
      <dgm:t>
        <a:bodyPr/>
        <a:lstStyle/>
        <a:p>
          <a:endParaRPr lang="en-US"/>
        </a:p>
      </dgm:t>
    </dgm:pt>
    <dgm:pt modelId="{E7D9B241-1554-47CB-A162-D9B67C5BD862}" type="sibTrans" cxnId="{5B013CCF-E749-4216-9585-758E6F6FFC8B}">
      <dgm:prSet/>
      <dgm:spPr/>
      <dgm:t>
        <a:bodyPr/>
        <a:lstStyle/>
        <a:p>
          <a:endParaRPr lang="en-US"/>
        </a:p>
      </dgm:t>
    </dgm:pt>
    <dgm:pt modelId="{6F22D191-D210-4735-85A7-EA9D586FA312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Personal paint/image editing software</a:t>
          </a:r>
          <a:endParaRPr lang="en-US" b="1" dirty="0">
            <a:solidFill>
              <a:srgbClr val="67588E"/>
            </a:solidFill>
          </a:endParaRPr>
        </a:p>
      </dgm:t>
    </dgm:pt>
    <dgm:pt modelId="{91969DDE-4C7E-49B3-B6E6-48C576DD374F}" type="parTrans" cxnId="{E6287326-5D8D-43A1-A2F0-6FF203B3A8CD}">
      <dgm:prSet/>
      <dgm:spPr/>
      <dgm:t>
        <a:bodyPr/>
        <a:lstStyle/>
        <a:p>
          <a:endParaRPr lang="en-US"/>
        </a:p>
      </dgm:t>
    </dgm:pt>
    <dgm:pt modelId="{82D0E071-5A80-4679-95A3-DAC5C36C94A5}" type="sibTrans" cxnId="{E6287326-5D8D-43A1-A2F0-6FF203B3A8CD}">
      <dgm:prSet/>
      <dgm:spPr/>
      <dgm:t>
        <a:bodyPr/>
        <a:lstStyle/>
        <a:p>
          <a:endParaRPr lang="en-US"/>
        </a:p>
      </dgm:t>
    </dgm:pt>
    <dgm:pt modelId="{8A7C4B25-B9BE-472E-9F57-FCAC541A7EEF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Personal photo editing software</a:t>
          </a:r>
          <a:endParaRPr lang="en-US" b="1" dirty="0">
            <a:solidFill>
              <a:srgbClr val="67588E"/>
            </a:solidFill>
          </a:endParaRPr>
        </a:p>
      </dgm:t>
    </dgm:pt>
    <dgm:pt modelId="{B634344B-CB8F-45C9-AA64-D8B4108063E3}" type="parTrans" cxnId="{1FC9C8C1-2283-4730-9284-B24790070C66}">
      <dgm:prSet/>
      <dgm:spPr/>
      <dgm:t>
        <a:bodyPr/>
        <a:lstStyle/>
        <a:p>
          <a:endParaRPr lang="en-US"/>
        </a:p>
      </dgm:t>
    </dgm:pt>
    <dgm:pt modelId="{5AEC93C0-39A6-4B9D-9BFD-85EED04C567E}" type="sibTrans" cxnId="{1FC9C8C1-2283-4730-9284-B24790070C66}">
      <dgm:prSet/>
      <dgm:spPr/>
      <dgm:t>
        <a:bodyPr/>
        <a:lstStyle/>
        <a:p>
          <a:endParaRPr lang="en-US"/>
        </a:p>
      </dgm:t>
    </dgm:pt>
    <dgm:pt modelId="{DC3987DD-59C8-490D-B1F7-3203091EF272}" type="pres">
      <dgm:prSet presAssocID="{F3FFB7DD-1608-46DF-9E0D-7C2F0D731BD4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E6487A9-F644-4B08-ACE8-29DDAFDF280D}" type="pres">
      <dgm:prSet presAssocID="{D44A9BE6-457C-4863-B551-79DD3EE09C05}" presName="comp" presStyleCnt="0"/>
      <dgm:spPr/>
      <dgm:t>
        <a:bodyPr/>
        <a:lstStyle/>
        <a:p>
          <a:endParaRPr lang="en-US"/>
        </a:p>
      </dgm:t>
    </dgm:pt>
    <dgm:pt modelId="{6B519BB2-935F-428B-95D2-43A603729C96}" type="pres">
      <dgm:prSet presAssocID="{D44A9BE6-457C-4863-B551-79DD3EE09C05}" presName="box" presStyleLbl="node1" presStyleIdx="0" presStyleCnt="3"/>
      <dgm:spPr/>
      <dgm:t>
        <a:bodyPr/>
        <a:lstStyle/>
        <a:p>
          <a:endParaRPr lang="en-US"/>
        </a:p>
      </dgm:t>
    </dgm:pt>
    <dgm:pt modelId="{29EA137C-3E17-4FAC-84ED-49BD782098F9}" type="pres">
      <dgm:prSet presAssocID="{D44A9BE6-457C-4863-B551-79DD3EE09C05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ED53FBB-59F9-4CCF-B887-6220BF4131A8}" type="pres">
      <dgm:prSet presAssocID="{D44A9BE6-457C-4863-B551-79DD3EE09C05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450F6D2-2FB8-40BB-9A02-BB942B167D99}" type="pres">
      <dgm:prSet presAssocID="{E7D9B241-1554-47CB-A162-D9B67C5BD862}" presName="spacer" presStyleCnt="0"/>
      <dgm:spPr/>
      <dgm:t>
        <a:bodyPr/>
        <a:lstStyle/>
        <a:p>
          <a:endParaRPr lang="en-US"/>
        </a:p>
      </dgm:t>
    </dgm:pt>
    <dgm:pt modelId="{710A4E60-8AFA-4BF2-BAAC-3EC1E4B35289}" type="pres">
      <dgm:prSet presAssocID="{6F22D191-D210-4735-85A7-EA9D586FA312}" presName="comp" presStyleCnt="0"/>
      <dgm:spPr/>
      <dgm:t>
        <a:bodyPr/>
        <a:lstStyle/>
        <a:p>
          <a:endParaRPr lang="en-US"/>
        </a:p>
      </dgm:t>
    </dgm:pt>
    <dgm:pt modelId="{4FB47436-9260-4DF7-9C51-3DD818352B8C}" type="pres">
      <dgm:prSet presAssocID="{6F22D191-D210-4735-85A7-EA9D586FA312}" presName="box" presStyleLbl="node1" presStyleIdx="1" presStyleCnt="3"/>
      <dgm:spPr/>
      <dgm:t>
        <a:bodyPr/>
        <a:lstStyle/>
        <a:p>
          <a:endParaRPr lang="en-US"/>
        </a:p>
      </dgm:t>
    </dgm:pt>
    <dgm:pt modelId="{835B8295-5523-4525-BC66-1854E10618B7}" type="pres">
      <dgm:prSet presAssocID="{6F22D191-D210-4735-85A7-EA9D586FA312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E90640AB-1743-4BC3-8C34-17B30C5D15A4}" type="pres">
      <dgm:prSet presAssocID="{6F22D191-D210-4735-85A7-EA9D586FA31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1F80A42-BDAC-4BC9-B171-AF6806CC94B3}" type="pres">
      <dgm:prSet presAssocID="{82D0E071-5A80-4679-95A3-DAC5C36C94A5}" presName="spacer" presStyleCnt="0"/>
      <dgm:spPr/>
      <dgm:t>
        <a:bodyPr/>
        <a:lstStyle/>
        <a:p>
          <a:endParaRPr lang="en-US"/>
        </a:p>
      </dgm:t>
    </dgm:pt>
    <dgm:pt modelId="{13DBA405-7BCF-4847-A84C-F29D4EAA1A11}" type="pres">
      <dgm:prSet presAssocID="{8A7C4B25-B9BE-472E-9F57-FCAC541A7EEF}" presName="comp" presStyleCnt="0"/>
      <dgm:spPr/>
      <dgm:t>
        <a:bodyPr/>
        <a:lstStyle/>
        <a:p>
          <a:endParaRPr lang="en-US"/>
        </a:p>
      </dgm:t>
    </dgm:pt>
    <dgm:pt modelId="{8B235CBE-3281-4434-9F9D-DC88F0F6C8E2}" type="pres">
      <dgm:prSet presAssocID="{8A7C4B25-B9BE-472E-9F57-FCAC541A7EEF}" presName="box" presStyleLbl="node1" presStyleIdx="2" presStyleCnt="3"/>
      <dgm:spPr/>
      <dgm:t>
        <a:bodyPr/>
        <a:lstStyle/>
        <a:p>
          <a:endParaRPr lang="en-US"/>
        </a:p>
      </dgm:t>
    </dgm:pt>
    <dgm:pt modelId="{1709CD5A-F20C-48D1-A333-0F11A5B3787B}" type="pres">
      <dgm:prSet presAssocID="{8A7C4B25-B9BE-472E-9F57-FCAC541A7EEF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8FBEDCF2-D67E-4A3A-A9C9-BE3A81D61F07}" type="pres">
      <dgm:prSet presAssocID="{8A7C4B25-B9BE-472E-9F57-FCAC541A7EEF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E6541D6-E466-409C-841C-AF69E5C6D1ED}" type="presOf" srcId="{D44A9BE6-457C-4863-B551-79DD3EE09C05}" destId="{6B519BB2-935F-428B-95D2-43A603729C96}" srcOrd="0" destOrd="0" presId="urn:microsoft.com/office/officeart/2005/8/layout/vList4#3"/>
    <dgm:cxn modelId="{1FC9C8C1-2283-4730-9284-B24790070C66}" srcId="{F3FFB7DD-1608-46DF-9E0D-7C2F0D731BD4}" destId="{8A7C4B25-B9BE-472E-9F57-FCAC541A7EEF}" srcOrd="2" destOrd="0" parTransId="{B634344B-CB8F-45C9-AA64-D8B4108063E3}" sibTransId="{5AEC93C0-39A6-4B9D-9BFD-85EED04C567E}"/>
    <dgm:cxn modelId="{39FC7041-6121-4386-8EF8-AC303869D561}" type="presOf" srcId="{8A7C4B25-B9BE-472E-9F57-FCAC541A7EEF}" destId="{8B235CBE-3281-4434-9F9D-DC88F0F6C8E2}" srcOrd="0" destOrd="0" presId="urn:microsoft.com/office/officeart/2005/8/layout/vList4#3"/>
    <dgm:cxn modelId="{F48F3E87-64B2-4E17-AD2A-7D9C07A4B1DB}" type="presOf" srcId="{6F22D191-D210-4735-85A7-EA9D586FA312}" destId="{E90640AB-1743-4BC3-8C34-17B30C5D15A4}" srcOrd="1" destOrd="0" presId="urn:microsoft.com/office/officeart/2005/8/layout/vList4#3"/>
    <dgm:cxn modelId="{5B013CCF-E749-4216-9585-758E6F6FFC8B}" srcId="{F3FFB7DD-1608-46DF-9E0D-7C2F0D731BD4}" destId="{D44A9BE6-457C-4863-B551-79DD3EE09C05}" srcOrd="0" destOrd="0" parTransId="{4E0A77F3-E41D-481A-A0BA-B9EE9C39D6CB}" sibTransId="{E7D9B241-1554-47CB-A162-D9B67C5BD862}"/>
    <dgm:cxn modelId="{219E4DBB-4112-4681-81D6-7E84AD3B218C}" type="presOf" srcId="{6F22D191-D210-4735-85A7-EA9D586FA312}" destId="{4FB47436-9260-4DF7-9C51-3DD818352B8C}" srcOrd="0" destOrd="0" presId="urn:microsoft.com/office/officeart/2005/8/layout/vList4#3"/>
    <dgm:cxn modelId="{2ABC8A5E-A2FE-4ED9-968A-28ACCAD9D6E3}" type="presOf" srcId="{D44A9BE6-457C-4863-B551-79DD3EE09C05}" destId="{FED53FBB-59F9-4CCF-B887-6220BF4131A8}" srcOrd="1" destOrd="0" presId="urn:microsoft.com/office/officeart/2005/8/layout/vList4#3"/>
    <dgm:cxn modelId="{E6287326-5D8D-43A1-A2F0-6FF203B3A8CD}" srcId="{F3FFB7DD-1608-46DF-9E0D-7C2F0D731BD4}" destId="{6F22D191-D210-4735-85A7-EA9D586FA312}" srcOrd="1" destOrd="0" parTransId="{91969DDE-4C7E-49B3-B6E6-48C576DD374F}" sibTransId="{82D0E071-5A80-4679-95A3-DAC5C36C94A5}"/>
    <dgm:cxn modelId="{62FB18D4-55A4-47F8-8455-71A65CAB2F25}" type="presOf" srcId="{8A7C4B25-B9BE-472E-9F57-FCAC541A7EEF}" destId="{8FBEDCF2-D67E-4A3A-A9C9-BE3A81D61F07}" srcOrd="1" destOrd="0" presId="urn:microsoft.com/office/officeart/2005/8/layout/vList4#3"/>
    <dgm:cxn modelId="{957CDA8E-8C3D-4C32-929B-0F89B53BDB99}" type="presOf" srcId="{F3FFB7DD-1608-46DF-9E0D-7C2F0D731BD4}" destId="{DC3987DD-59C8-490D-B1F7-3203091EF272}" srcOrd="0" destOrd="0" presId="urn:microsoft.com/office/officeart/2005/8/layout/vList4#3"/>
    <dgm:cxn modelId="{191CA2DB-8308-40C3-9C1D-276501996DF6}" type="presParOf" srcId="{DC3987DD-59C8-490D-B1F7-3203091EF272}" destId="{4E6487A9-F644-4B08-ACE8-29DDAFDF280D}" srcOrd="0" destOrd="0" presId="urn:microsoft.com/office/officeart/2005/8/layout/vList4#3"/>
    <dgm:cxn modelId="{E9A31B57-1419-4B59-BDD7-7729D77E35E8}" type="presParOf" srcId="{4E6487A9-F644-4B08-ACE8-29DDAFDF280D}" destId="{6B519BB2-935F-428B-95D2-43A603729C96}" srcOrd="0" destOrd="0" presId="urn:microsoft.com/office/officeart/2005/8/layout/vList4#3"/>
    <dgm:cxn modelId="{DF0E7331-1807-4C8D-86B9-B170F9D6DF2B}" type="presParOf" srcId="{4E6487A9-F644-4B08-ACE8-29DDAFDF280D}" destId="{29EA137C-3E17-4FAC-84ED-49BD782098F9}" srcOrd="1" destOrd="0" presId="urn:microsoft.com/office/officeart/2005/8/layout/vList4#3"/>
    <dgm:cxn modelId="{39B4A1A2-9E87-4652-A739-5AF886DE9C05}" type="presParOf" srcId="{4E6487A9-F644-4B08-ACE8-29DDAFDF280D}" destId="{FED53FBB-59F9-4CCF-B887-6220BF4131A8}" srcOrd="2" destOrd="0" presId="urn:microsoft.com/office/officeart/2005/8/layout/vList4#3"/>
    <dgm:cxn modelId="{871D6C49-3CD5-4328-8DFF-91E1B46FD55F}" type="presParOf" srcId="{DC3987DD-59C8-490D-B1F7-3203091EF272}" destId="{B450F6D2-2FB8-40BB-9A02-BB942B167D99}" srcOrd="1" destOrd="0" presId="urn:microsoft.com/office/officeart/2005/8/layout/vList4#3"/>
    <dgm:cxn modelId="{38345E57-3BB9-43F3-91DF-0F923749E503}" type="presParOf" srcId="{DC3987DD-59C8-490D-B1F7-3203091EF272}" destId="{710A4E60-8AFA-4BF2-BAAC-3EC1E4B35289}" srcOrd="2" destOrd="0" presId="urn:microsoft.com/office/officeart/2005/8/layout/vList4#3"/>
    <dgm:cxn modelId="{C2730D34-3560-4FF4-A0C5-43DBADAFDFF2}" type="presParOf" srcId="{710A4E60-8AFA-4BF2-BAAC-3EC1E4B35289}" destId="{4FB47436-9260-4DF7-9C51-3DD818352B8C}" srcOrd="0" destOrd="0" presId="urn:microsoft.com/office/officeart/2005/8/layout/vList4#3"/>
    <dgm:cxn modelId="{4D16E9F6-80FC-4D13-BCEE-83FAB275A35D}" type="presParOf" srcId="{710A4E60-8AFA-4BF2-BAAC-3EC1E4B35289}" destId="{835B8295-5523-4525-BC66-1854E10618B7}" srcOrd="1" destOrd="0" presId="urn:microsoft.com/office/officeart/2005/8/layout/vList4#3"/>
    <dgm:cxn modelId="{04ACA4EA-2AF7-49B4-BBA3-7F8FD051118C}" type="presParOf" srcId="{710A4E60-8AFA-4BF2-BAAC-3EC1E4B35289}" destId="{E90640AB-1743-4BC3-8C34-17B30C5D15A4}" srcOrd="2" destOrd="0" presId="urn:microsoft.com/office/officeart/2005/8/layout/vList4#3"/>
    <dgm:cxn modelId="{7F5670E5-DFAB-4BA4-A568-461EB8B77278}" type="presParOf" srcId="{DC3987DD-59C8-490D-B1F7-3203091EF272}" destId="{B1F80A42-BDAC-4BC9-B171-AF6806CC94B3}" srcOrd="3" destOrd="0" presId="urn:microsoft.com/office/officeart/2005/8/layout/vList4#3"/>
    <dgm:cxn modelId="{37009D81-47A0-4A81-9073-F6A9C1C9C28F}" type="presParOf" srcId="{DC3987DD-59C8-490D-B1F7-3203091EF272}" destId="{13DBA405-7BCF-4847-A84C-F29D4EAA1A11}" srcOrd="4" destOrd="0" presId="urn:microsoft.com/office/officeart/2005/8/layout/vList4#3"/>
    <dgm:cxn modelId="{E4849B12-632F-401A-93A6-8A0F5AB52016}" type="presParOf" srcId="{13DBA405-7BCF-4847-A84C-F29D4EAA1A11}" destId="{8B235CBE-3281-4434-9F9D-DC88F0F6C8E2}" srcOrd="0" destOrd="0" presId="urn:microsoft.com/office/officeart/2005/8/layout/vList4#3"/>
    <dgm:cxn modelId="{986E4082-EF1B-45BB-8635-E3292500B615}" type="presParOf" srcId="{13DBA405-7BCF-4847-A84C-F29D4EAA1A11}" destId="{1709CD5A-F20C-48D1-A333-0F11A5B3787B}" srcOrd="1" destOrd="0" presId="urn:microsoft.com/office/officeart/2005/8/layout/vList4#3"/>
    <dgm:cxn modelId="{48672936-4E9A-4875-822E-F7BB40EFD9A8}" type="presParOf" srcId="{13DBA405-7BCF-4847-A84C-F29D4EAA1A11}" destId="{8FBEDCF2-D67E-4A3A-A9C9-BE3A81D61F07}" srcOrd="2" destOrd="0" presId="urn:microsoft.com/office/officeart/2005/8/layout/vList4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8EB0A52D-9BE0-4193-A0D0-A19CAEFAAF92}" type="doc">
      <dgm:prSet loTypeId="urn:microsoft.com/office/officeart/2005/8/layout/vList4#4" loCatId="list" qsTypeId="urn:microsoft.com/office/officeart/2005/8/quickstyle/simple3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3DF2E173-1220-4379-BFF5-C22F358406C6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Clip art/image gallery</a:t>
          </a:r>
          <a:endParaRPr lang="en-US" b="1" dirty="0">
            <a:solidFill>
              <a:srgbClr val="67588E"/>
            </a:solidFill>
          </a:endParaRPr>
        </a:p>
      </dgm:t>
    </dgm:pt>
    <dgm:pt modelId="{96BD55AB-45E5-495F-8E48-D0D358639256}" type="parTrans" cxnId="{B9C98B79-25F3-474D-B0EE-10F872BF0D00}">
      <dgm:prSet/>
      <dgm:spPr/>
      <dgm:t>
        <a:bodyPr/>
        <a:lstStyle/>
        <a:p>
          <a:endParaRPr lang="en-US"/>
        </a:p>
      </dgm:t>
    </dgm:pt>
    <dgm:pt modelId="{846960B8-4051-4DF2-BD55-EA639BA66841}" type="sibTrans" cxnId="{B9C98B79-25F3-474D-B0EE-10F872BF0D00}">
      <dgm:prSet/>
      <dgm:spPr/>
      <dgm:t>
        <a:bodyPr/>
        <a:lstStyle/>
        <a:p>
          <a:endParaRPr lang="en-US"/>
        </a:p>
      </dgm:t>
    </dgm:pt>
    <dgm:pt modelId="{D866E496-E612-4317-BB38-7A42BA762992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Video and audio editing software</a:t>
          </a:r>
          <a:endParaRPr lang="en-US" b="1" dirty="0">
            <a:solidFill>
              <a:srgbClr val="67588E"/>
            </a:solidFill>
          </a:endParaRPr>
        </a:p>
      </dgm:t>
    </dgm:pt>
    <dgm:pt modelId="{4030964D-7CE4-4C8D-9369-4410EA4B7538}" type="parTrans" cxnId="{60FC74D5-5EF9-41CB-AD2E-928546C85C58}">
      <dgm:prSet/>
      <dgm:spPr/>
      <dgm:t>
        <a:bodyPr/>
        <a:lstStyle/>
        <a:p>
          <a:endParaRPr lang="en-US"/>
        </a:p>
      </dgm:t>
    </dgm:pt>
    <dgm:pt modelId="{532AB693-5F9D-4872-AFB7-4307BD4A0163}" type="sibTrans" cxnId="{60FC74D5-5EF9-41CB-AD2E-928546C85C58}">
      <dgm:prSet/>
      <dgm:spPr/>
      <dgm:t>
        <a:bodyPr/>
        <a:lstStyle/>
        <a:p>
          <a:endParaRPr lang="en-US"/>
        </a:p>
      </dgm:t>
    </dgm:pt>
    <dgm:pt modelId="{36FD33A6-4B56-412F-8006-5AFBB582E23C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Home design/landscaping software</a:t>
          </a:r>
          <a:endParaRPr lang="en-US" b="1" dirty="0">
            <a:solidFill>
              <a:srgbClr val="67588E"/>
            </a:solidFill>
          </a:endParaRPr>
        </a:p>
      </dgm:t>
    </dgm:pt>
    <dgm:pt modelId="{5A5C8E43-7530-42D2-B150-DCD663FF08C8}" type="parTrans" cxnId="{6A4A5BA4-1AB9-464E-B4B0-8569C807E6AE}">
      <dgm:prSet/>
      <dgm:spPr/>
      <dgm:t>
        <a:bodyPr/>
        <a:lstStyle/>
        <a:p>
          <a:endParaRPr lang="en-US"/>
        </a:p>
      </dgm:t>
    </dgm:pt>
    <dgm:pt modelId="{466891EC-AC6C-4571-8383-B2EB4F4B7414}" type="sibTrans" cxnId="{6A4A5BA4-1AB9-464E-B4B0-8569C807E6AE}">
      <dgm:prSet/>
      <dgm:spPr/>
      <dgm:t>
        <a:bodyPr/>
        <a:lstStyle/>
        <a:p>
          <a:endParaRPr lang="en-US"/>
        </a:p>
      </dgm:t>
    </dgm:pt>
    <dgm:pt modelId="{D97FE74D-3B81-4F41-B934-9615279966EF}" type="pres">
      <dgm:prSet presAssocID="{8EB0A52D-9BE0-4193-A0D0-A19CAEFAAF92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E9712C3-CAFB-4E0C-86CE-7C4481AFD59C}" type="pres">
      <dgm:prSet presAssocID="{3DF2E173-1220-4379-BFF5-C22F358406C6}" presName="comp" presStyleCnt="0"/>
      <dgm:spPr/>
      <dgm:t>
        <a:bodyPr/>
        <a:lstStyle/>
        <a:p>
          <a:endParaRPr lang="en-US"/>
        </a:p>
      </dgm:t>
    </dgm:pt>
    <dgm:pt modelId="{C3B874CF-D49E-432E-AE51-06908DE28B59}" type="pres">
      <dgm:prSet presAssocID="{3DF2E173-1220-4379-BFF5-C22F358406C6}" presName="box" presStyleLbl="node1" presStyleIdx="0" presStyleCnt="3"/>
      <dgm:spPr/>
      <dgm:t>
        <a:bodyPr/>
        <a:lstStyle/>
        <a:p>
          <a:endParaRPr lang="en-US"/>
        </a:p>
      </dgm:t>
    </dgm:pt>
    <dgm:pt modelId="{B8FADA31-9491-40A6-B7D2-E530E1AED5F5}" type="pres">
      <dgm:prSet presAssocID="{3DF2E173-1220-4379-BFF5-C22F358406C6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030DD320-3BA6-4AE4-A825-3C88F6E732CC}" type="pres">
      <dgm:prSet presAssocID="{3DF2E173-1220-4379-BFF5-C22F358406C6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FC7ABF0-B970-48A4-97B5-3DA338A07206}" type="pres">
      <dgm:prSet presAssocID="{846960B8-4051-4DF2-BD55-EA639BA66841}" presName="spacer" presStyleCnt="0"/>
      <dgm:spPr/>
      <dgm:t>
        <a:bodyPr/>
        <a:lstStyle/>
        <a:p>
          <a:endParaRPr lang="en-US"/>
        </a:p>
      </dgm:t>
    </dgm:pt>
    <dgm:pt modelId="{FAF638FD-1ECA-4423-AE0B-343640661B0D}" type="pres">
      <dgm:prSet presAssocID="{D866E496-E612-4317-BB38-7A42BA762992}" presName="comp" presStyleCnt="0"/>
      <dgm:spPr/>
      <dgm:t>
        <a:bodyPr/>
        <a:lstStyle/>
        <a:p>
          <a:endParaRPr lang="en-US"/>
        </a:p>
      </dgm:t>
    </dgm:pt>
    <dgm:pt modelId="{F3942A50-A8CA-4C32-A569-265B55E4EB98}" type="pres">
      <dgm:prSet presAssocID="{D866E496-E612-4317-BB38-7A42BA762992}" presName="box" presStyleLbl="node1" presStyleIdx="1" presStyleCnt="3"/>
      <dgm:spPr/>
      <dgm:t>
        <a:bodyPr/>
        <a:lstStyle/>
        <a:p>
          <a:endParaRPr lang="en-US"/>
        </a:p>
      </dgm:t>
    </dgm:pt>
    <dgm:pt modelId="{65CF307E-01AF-43AD-9C9E-1BC5D632D416}" type="pres">
      <dgm:prSet presAssocID="{D866E496-E612-4317-BB38-7A42BA762992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9569E95E-EA19-408F-8D82-8C6393894005}" type="pres">
      <dgm:prSet presAssocID="{D866E496-E612-4317-BB38-7A42BA76299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C4B1A8F-C60D-4CF6-B5C7-F75AFC5C4559}" type="pres">
      <dgm:prSet presAssocID="{532AB693-5F9D-4872-AFB7-4307BD4A0163}" presName="spacer" presStyleCnt="0"/>
      <dgm:spPr/>
      <dgm:t>
        <a:bodyPr/>
        <a:lstStyle/>
        <a:p>
          <a:endParaRPr lang="en-US"/>
        </a:p>
      </dgm:t>
    </dgm:pt>
    <dgm:pt modelId="{02115BD2-75E4-4CE1-9001-4989D392D856}" type="pres">
      <dgm:prSet presAssocID="{36FD33A6-4B56-412F-8006-5AFBB582E23C}" presName="comp" presStyleCnt="0"/>
      <dgm:spPr/>
      <dgm:t>
        <a:bodyPr/>
        <a:lstStyle/>
        <a:p>
          <a:endParaRPr lang="en-US"/>
        </a:p>
      </dgm:t>
    </dgm:pt>
    <dgm:pt modelId="{7A805856-117B-4FC6-B501-EC6187FE3471}" type="pres">
      <dgm:prSet presAssocID="{36FD33A6-4B56-412F-8006-5AFBB582E23C}" presName="box" presStyleLbl="node1" presStyleIdx="2" presStyleCnt="3"/>
      <dgm:spPr/>
      <dgm:t>
        <a:bodyPr/>
        <a:lstStyle/>
        <a:p>
          <a:endParaRPr lang="en-US"/>
        </a:p>
      </dgm:t>
    </dgm:pt>
    <dgm:pt modelId="{172D8091-454D-44B6-988B-FC496D743DD7}" type="pres">
      <dgm:prSet presAssocID="{36FD33A6-4B56-412F-8006-5AFBB582E23C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682BA6B6-4EE3-4DB2-843D-13607AA59CB3}" type="pres">
      <dgm:prSet presAssocID="{36FD33A6-4B56-412F-8006-5AFBB582E23C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295AF6C-2FF0-4B2E-820A-0CA4C97CF1AF}" type="presOf" srcId="{D866E496-E612-4317-BB38-7A42BA762992}" destId="{9569E95E-EA19-408F-8D82-8C6393894005}" srcOrd="1" destOrd="0" presId="urn:microsoft.com/office/officeart/2005/8/layout/vList4#4"/>
    <dgm:cxn modelId="{60FC74D5-5EF9-41CB-AD2E-928546C85C58}" srcId="{8EB0A52D-9BE0-4193-A0D0-A19CAEFAAF92}" destId="{D866E496-E612-4317-BB38-7A42BA762992}" srcOrd="1" destOrd="0" parTransId="{4030964D-7CE4-4C8D-9369-4410EA4B7538}" sibTransId="{532AB693-5F9D-4872-AFB7-4307BD4A0163}"/>
    <dgm:cxn modelId="{ECB8CF49-ED8A-4F2D-ABBF-A833DEACCED7}" type="presOf" srcId="{3DF2E173-1220-4379-BFF5-C22F358406C6}" destId="{030DD320-3BA6-4AE4-A825-3C88F6E732CC}" srcOrd="1" destOrd="0" presId="urn:microsoft.com/office/officeart/2005/8/layout/vList4#4"/>
    <dgm:cxn modelId="{7E83D4BD-CD61-41B6-BC7B-D2C1D55A6CA8}" type="presOf" srcId="{36FD33A6-4B56-412F-8006-5AFBB582E23C}" destId="{682BA6B6-4EE3-4DB2-843D-13607AA59CB3}" srcOrd="1" destOrd="0" presId="urn:microsoft.com/office/officeart/2005/8/layout/vList4#4"/>
    <dgm:cxn modelId="{B9C98B79-25F3-474D-B0EE-10F872BF0D00}" srcId="{8EB0A52D-9BE0-4193-A0D0-A19CAEFAAF92}" destId="{3DF2E173-1220-4379-BFF5-C22F358406C6}" srcOrd="0" destOrd="0" parTransId="{96BD55AB-45E5-495F-8E48-D0D358639256}" sibTransId="{846960B8-4051-4DF2-BD55-EA639BA66841}"/>
    <dgm:cxn modelId="{935F89F2-5AEF-4BA1-BF13-28E956B97527}" type="presOf" srcId="{D866E496-E612-4317-BB38-7A42BA762992}" destId="{F3942A50-A8CA-4C32-A569-265B55E4EB98}" srcOrd="0" destOrd="0" presId="urn:microsoft.com/office/officeart/2005/8/layout/vList4#4"/>
    <dgm:cxn modelId="{6A4A5BA4-1AB9-464E-B4B0-8569C807E6AE}" srcId="{8EB0A52D-9BE0-4193-A0D0-A19CAEFAAF92}" destId="{36FD33A6-4B56-412F-8006-5AFBB582E23C}" srcOrd="2" destOrd="0" parTransId="{5A5C8E43-7530-42D2-B150-DCD663FF08C8}" sibTransId="{466891EC-AC6C-4571-8383-B2EB4F4B7414}"/>
    <dgm:cxn modelId="{27AFB93B-B72C-46F5-B338-A0713121E280}" type="presOf" srcId="{3DF2E173-1220-4379-BFF5-C22F358406C6}" destId="{C3B874CF-D49E-432E-AE51-06908DE28B59}" srcOrd="0" destOrd="0" presId="urn:microsoft.com/office/officeart/2005/8/layout/vList4#4"/>
    <dgm:cxn modelId="{20E97546-26C3-4686-BE1B-616CEF250224}" type="presOf" srcId="{36FD33A6-4B56-412F-8006-5AFBB582E23C}" destId="{7A805856-117B-4FC6-B501-EC6187FE3471}" srcOrd="0" destOrd="0" presId="urn:microsoft.com/office/officeart/2005/8/layout/vList4#4"/>
    <dgm:cxn modelId="{90882171-B7D3-4C33-861E-4542CF494A3E}" type="presOf" srcId="{8EB0A52D-9BE0-4193-A0D0-A19CAEFAAF92}" destId="{D97FE74D-3B81-4F41-B934-9615279966EF}" srcOrd="0" destOrd="0" presId="urn:microsoft.com/office/officeart/2005/8/layout/vList4#4"/>
    <dgm:cxn modelId="{A8FE60D8-414E-460A-892D-AEBF6F9D7740}" type="presParOf" srcId="{D97FE74D-3B81-4F41-B934-9615279966EF}" destId="{EE9712C3-CAFB-4E0C-86CE-7C4481AFD59C}" srcOrd="0" destOrd="0" presId="urn:microsoft.com/office/officeart/2005/8/layout/vList4#4"/>
    <dgm:cxn modelId="{9FBB3DBB-C0A9-48CA-AEA6-606C8BD9DE59}" type="presParOf" srcId="{EE9712C3-CAFB-4E0C-86CE-7C4481AFD59C}" destId="{C3B874CF-D49E-432E-AE51-06908DE28B59}" srcOrd="0" destOrd="0" presId="urn:microsoft.com/office/officeart/2005/8/layout/vList4#4"/>
    <dgm:cxn modelId="{C8CF784E-E061-4CA0-AF21-0E51B6A15971}" type="presParOf" srcId="{EE9712C3-CAFB-4E0C-86CE-7C4481AFD59C}" destId="{B8FADA31-9491-40A6-B7D2-E530E1AED5F5}" srcOrd="1" destOrd="0" presId="urn:microsoft.com/office/officeart/2005/8/layout/vList4#4"/>
    <dgm:cxn modelId="{5D38CB5F-5DF2-4FD3-A574-78278DE36062}" type="presParOf" srcId="{EE9712C3-CAFB-4E0C-86CE-7C4481AFD59C}" destId="{030DD320-3BA6-4AE4-A825-3C88F6E732CC}" srcOrd="2" destOrd="0" presId="urn:microsoft.com/office/officeart/2005/8/layout/vList4#4"/>
    <dgm:cxn modelId="{245190CB-EC6D-44C5-A2DD-6766D6E0AA45}" type="presParOf" srcId="{D97FE74D-3B81-4F41-B934-9615279966EF}" destId="{8FC7ABF0-B970-48A4-97B5-3DA338A07206}" srcOrd="1" destOrd="0" presId="urn:microsoft.com/office/officeart/2005/8/layout/vList4#4"/>
    <dgm:cxn modelId="{55D5FA5A-012F-4128-AAAD-9C7774A9ED70}" type="presParOf" srcId="{D97FE74D-3B81-4F41-B934-9615279966EF}" destId="{FAF638FD-1ECA-4423-AE0B-343640661B0D}" srcOrd="2" destOrd="0" presId="urn:microsoft.com/office/officeart/2005/8/layout/vList4#4"/>
    <dgm:cxn modelId="{73B94394-D769-44C1-872E-909EEDEA5ED7}" type="presParOf" srcId="{FAF638FD-1ECA-4423-AE0B-343640661B0D}" destId="{F3942A50-A8CA-4C32-A569-265B55E4EB98}" srcOrd="0" destOrd="0" presId="urn:microsoft.com/office/officeart/2005/8/layout/vList4#4"/>
    <dgm:cxn modelId="{048F9307-F60D-4DE5-94C1-7A8EC99B8B6B}" type="presParOf" srcId="{FAF638FD-1ECA-4423-AE0B-343640661B0D}" destId="{65CF307E-01AF-43AD-9C9E-1BC5D632D416}" srcOrd="1" destOrd="0" presId="urn:microsoft.com/office/officeart/2005/8/layout/vList4#4"/>
    <dgm:cxn modelId="{6C9AA369-4C31-42D3-8705-80103F6B327F}" type="presParOf" srcId="{FAF638FD-1ECA-4423-AE0B-343640661B0D}" destId="{9569E95E-EA19-408F-8D82-8C6393894005}" srcOrd="2" destOrd="0" presId="urn:microsoft.com/office/officeart/2005/8/layout/vList4#4"/>
    <dgm:cxn modelId="{11C5BE61-0B3B-4DEB-B5E9-99340C801FF0}" type="presParOf" srcId="{D97FE74D-3B81-4F41-B934-9615279966EF}" destId="{DC4B1A8F-C60D-4CF6-B5C7-F75AFC5C4559}" srcOrd="3" destOrd="0" presId="urn:microsoft.com/office/officeart/2005/8/layout/vList4#4"/>
    <dgm:cxn modelId="{057757C0-BEDA-4829-AD4C-4EAC08B415B1}" type="presParOf" srcId="{D97FE74D-3B81-4F41-B934-9615279966EF}" destId="{02115BD2-75E4-4CE1-9001-4989D392D856}" srcOrd="4" destOrd="0" presId="urn:microsoft.com/office/officeart/2005/8/layout/vList4#4"/>
    <dgm:cxn modelId="{E0AD1019-D138-4ED7-992F-3DF7893D99BF}" type="presParOf" srcId="{02115BD2-75E4-4CE1-9001-4989D392D856}" destId="{7A805856-117B-4FC6-B501-EC6187FE3471}" srcOrd="0" destOrd="0" presId="urn:microsoft.com/office/officeart/2005/8/layout/vList4#4"/>
    <dgm:cxn modelId="{12A330F6-C320-4F05-AAA9-A0E29FA69408}" type="presParOf" srcId="{02115BD2-75E4-4CE1-9001-4989D392D856}" destId="{172D8091-454D-44B6-988B-FC496D743DD7}" srcOrd="1" destOrd="0" presId="urn:microsoft.com/office/officeart/2005/8/layout/vList4#4"/>
    <dgm:cxn modelId="{843E1898-B0BE-4145-9B81-8FCDC7B249B2}" type="presParOf" srcId="{02115BD2-75E4-4CE1-9001-4989D392D856}" destId="{682BA6B6-4EE3-4DB2-843D-13607AA59CB3}" srcOrd="2" destOrd="0" presId="urn:microsoft.com/office/officeart/2005/8/layout/vList4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A148036-3DE8-4E78-B6E3-9EE0A7710505}" type="doc">
      <dgm:prSet loTypeId="urn:microsoft.com/office/officeart/2005/8/layout/vList4#5" loCatId="list" qsTypeId="urn:microsoft.com/office/officeart/2005/8/quickstyle/simple3" qsCatId="simple" csTypeId="urn:microsoft.com/office/officeart/2005/8/colors/accent2_5" csCatId="accent2" phldr="1"/>
      <dgm:spPr/>
      <dgm:t>
        <a:bodyPr/>
        <a:lstStyle/>
        <a:p>
          <a:endParaRPr lang="en-US"/>
        </a:p>
      </dgm:t>
    </dgm:pt>
    <dgm:pt modelId="{7385F359-3BD2-4CCB-A5A1-95DA6CDE95AA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Travel and mapping software</a:t>
          </a:r>
          <a:endParaRPr lang="en-US" b="1" dirty="0">
            <a:solidFill>
              <a:srgbClr val="67588E"/>
            </a:solidFill>
          </a:endParaRPr>
        </a:p>
      </dgm:t>
    </dgm:pt>
    <dgm:pt modelId="{11AD963F-4CF2-4ECC-B8C5-4407A28ECE35}" type="parTrans" cxnId="{E9E6EC2F-808A-4F8E-8549-632E562D79B7}">
      <dgm:prSet/>
      <dgm:spPr/>
      <dgm:t>
        <a:bodyPr/>
        <a:lstStyle/>
        <a:p>
          <a:endParaRPr lang="en-US"/>
        </a:p>
      </dgm:t>
    </dgm:pt>
    <dgm:pt modelId="{B5D3ED0D-A555-4F59-A976-CBD6847DA3C2}" type="sibTrans" cxnId="{E9E6EC2F-808A-4F8E-8549-632E562D79B7}">
      <dgm:prSet/>
      <dgm:spPr/>
      <dgm:t>
        <a:bodyPr/>
        <a:lstStyle/>
        <a:p>
          <a:endParaRPr lang="en-US"/>
        </a:p>
      </dgm:t>
    </dgm:pt>
    <dgm:pt modelId="{8EF64D83-AB58-4980-8258-87DEE176B566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Reference software</a:t>
          </a:r>
          <a:endParaRPr lang="en-US" b="1" dirty="0">
            <a:solidFill>
              <a:srgbClr val="67588E"/>
            </a:solidFill>
          </a:endParaRPr>
        </a:p>
      </dgm:t>
    </dgm:pt>
    <dgm:pt modelId="{DE3D9BAE-94A6-4298-B971-AD03122B43A7}" type="parTrans" cxnId="{291F61A0-A503-4265-BDCD-84D4FD4103AE}">
      <dgm:prSet/>
      <dgm:spPr/>
      <dgm:t>
        <a:bodyPr/>
        <a:lstStyle/>
        <a:p>
          <a:endParaRPr lang="en-US"/>
        </a:p>
      </dgm:t>
    </dgm:pt>
    <dgm:pt modelId="{D364DEED-C4DC-4B84-8F7B-44862ECD137C}" type="sibTrans" cxnId="{291F61A0-A503-4265-BDCD-84D4FD4103AE}">
      <dgm:prSet/>
      <dgm:spPr/>
      <dgm:t>
        <a:bodyPr/>
        <a:lstStyle/>
        <a:p>
          <a:endParaRPr lang="en-US"/>
        </a:p>
      </dgm:t>
    </dgm:pt>
    <dgm:pt modelId="{9DA474DC-A5A4-4522-B72C-081B096DF723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Educational software</a:t>
          </a:r>
          <a:endParaRPr lang="en-US" b="1" dirty="0">
            <a:solidFill>
              <a:srgbClr val="67588E"/>
            </a:solidFill>
          </a:endParaRPr>
        </a:p>
      </dgm:t>
    </dgm:pt>
    <dgm:pt modelId="{FC09C920-9100-402C-9610-FA2035C2A3E5}" type="parTrans" cxnId="{39FCD686-EF55-483E-B05A-ED86F47ABEF7}">
      <dgm:prSet/>
      <dgm:spPr/>
      <dgm:t>
        <a:bodyPr/>
        <a:lstStyle/>
        <a:p>
          <a:endParaRPr lang="en-US"/>
        </a:p>
      </dgm:t>
    </dgm:pt>
    <dgm:pt modelId="{BEE6D191-25A1-42D9-A4E0-804D58A3A440}" type="sibTrans" cxnId="{39FCD686-EF55-483E-B05A-ED86F47ABEF7}">
      <dgm:prSet/>
      <dgm:spPr/>
      <dgm:t>
        <a:bodyPr/>
        <a:lstStyle/>
        <a:p>
          <a:endParaRPr lang="en-US"/>
        </a:p>
      </dgm:t>
    </dgm:pt>
    <dgm:pt modelId="{B263F0DF-7370-4654-85BF-46FF9B072330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Entertainment software</a:t>
          </a:r>
          <a:endParaRPr lang="en-US" b="1" dirty="0">
            <a:solidFill>
              <a:srgbClr val="67588E"/>
            </a:solidFill>
          </a:endParaRPr>
        </a:p>
      </dgm:t>
    </dgm:pt>
    <dgm:pt modelId="{0B2AC65C-8EED-4449-8F14-1C9DF2D4F57F}" type="parTrans" cxnId="{3B336E91-52FB-43AA-B12B-F951D76A70EA}">
      <dgm:prSet/>
      <dgm:spPr/>
      <dgm:t>
        <a:bodyPr/>
        <a:lstStyle/>
        <a:p>
          <a:endParaRPr lang="en-US"/>
        </a:p>
      </dgm:t>
    </dgm:pt>
    <dgm:pt modelId="{BD3637A6-72CA-46D9-A790-F10A966BF6B5}" type="sibTrans" cxnId="{3B336E91-52FB-43AA-B12B-F951D76A70EA}">
      <dgm:prSet/>
      <dgm:spPr/>
      <dgm:t>
        <a:bodyPr/>
        <a:lstStyle/>
        <a:p>
          <a:endParaRPr lang="en-US"/>
        </a:p>
      </dgm:t>
    </dgm:pt>
    <dgm:pt modelId="{B8C07D0B-1728-4544-851B-C41A9ECBC78C}" type="pres">
      <dgm:prSet presAssocID="{1A148036-3DE8-4E78-B6E3-9EE0A771050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F4B9F70-773A-4BFA-A45C-66EF9D2D512C}" type="pres">
      <dgm:prSet presAssocID="{7385F359-3BD2-4CCB-A5A1-95DA6CDE95AA}" presName="comp" presStyleCnt="0"/>
      <dgm:spPr/>
      <dgm:t>
        <a:bodyPr/>
        <a:lstStyle/>
        <a:p>
          <a:endParaRPr lang="en-US"/>
        </a:p>
      </dgm:t>
    </dgm:pt>
    <dgm:pt modelId="{F2242F9C-0A73-4FEC-9400-97B4A9CE3C78}" type="pres">
      <dgm:prSet presAssocID="{7385F359-3BD2-4CCB-A5A1-95DA6CDE95AA}" presName="box" presStyleLbl="node1" presStyleIdx="0" presStyleCnt="4"/>
      <dgm:spPr/>
      <dgm:t>
        <a:bodyPr/>
        <a:lstStyle/>
        <a:p>
          <a:endParaRPr lang="en-US"/>
        </a:p>
      </dgm:t>
    </dgm:pt>
    <dgm:pt modelId="{C12CA84B-0CA0-492E-A8FC-A1E013B54804}" type="pres">
      <dgm:prSet presAssocID="{7385F359-3BD2-4CCB-A5A1-95DA6CDE95AA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2B2C672-8CA1-4CB5-83D3-112D9E125984}" type="pres">
      <dgm:prSet presAssocID="{7385F359-3BD2-4CCB-A5A1-95DA6CDE95AA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5FB515-89FF-40A4-99A5-41A6483844CB}" type="pres">
      <dgm:prSet presAssocID="{B5D3ED0D-A555-4F59-A976-CBD6847DA3C2}" presName="spacer" presStyleCnt="0"/>
      <dgm:spPr/>
      <dgm:t>
        <a:bodyPr/>
        <a:lstStyle/>
        <a:p>
          <a:endParaRPr lang="en-US"/>
        </a:p>
      </dgm:t>
    </dgm:pt>
    <dgm:pt modelId="{49027D75-9972-4E98-887D-189425EDA0D8}" type="pres">
      <dgm:prSet presAssocID="{8EF64D83-AB58-4980-8258-87DEE176B566}" presName="comp" presStyleCnt="0"/>
      <dgm:spPr/>
      <dgm:t>
        <a:bodyPr/>
        <a:lstStyle/>
        <a:p>
          <a:endParaRPr lang="en-US"/>
        </a:p>
      </dgm:t>
    </dgm:pt>
    <dgm:pt modelId="{0CF19E25-E7BC-4944-A9F7-F331D8ED4F63}" type="pres">
      <dgm:prSet presAssocID="{8EF64D83-AB58-4980-8258-87DEE176B566}" presName="box" presStyleLbl="node1" presStyleIdx="1" presStyleCnt="4"/>
      <dgm:spPr/>
      <dgm:t>
        <a:bodyPr/>
        <a:lstStyle/>
        <a:p>
          <a:endParaRPr lang="en-US"/>
        </a:p>
      </dgm:t>
    </dgm:pt>
    <dgm:pt modelId="{8892F56F-44AF-4E13-B57B-7716D80D008F}" type="pres">
      <dgm:prSet presAssocID="{8EF64D83-AB58-4980-8258-87DEE176B566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8136FEA9-140C-44ED-817C-00BE12EB6E08}" type="pres">
      <dgm:prSet presAssocID="{8EF64D83-AB58-4980-8258-87DEE176B566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2A1343F-32CF-4C1D-A0B3-1CC3AD4B0B3F}" type="pres">
      <dgm:prSet presAssocID="{D364DEED-C4DC-4B84-8F7B-44862ECD137C}" presName="spacer" presStyleCnt="0"/>
      <dgm:spPr/>
      <dgm:t>
        <a:bodyPr/>
        <a:lstStyle/>
        <a:p>
          <a:endParaRPr lang="en-US"/>
        </a:p>
      </dgm:t>
    </dgm:pt>
    <dgm:pt modelId="{99D4B613-C707-461D-AC2A-3D1A91F800DB}" type="pres">
      <dgm:prSet presAssocID="{9DA474DC-A5A4-4522-B72C-081B096DF723}" presName="comp" presStyleCnt="0"/>
      <dgm:spPr/>
      <dgm:t>
        <a:bodyPr/>
        <a:lstStyle/>
        <a:p>
          <a:endParaRPr lang="en-US"/>
        </a:p>
      </dgm:t>
    </dgm:pt>
    <dgm:pt modelId="{7C10FBC1-4767-4B1D-9779-564D049D34E4}" type="pres">
      <dgm:prSet presAssocID="{9DA474DC-A5A4-4522-B72C-081B096DF723}" presName="box" presStyleLbl="node1" presStyleIdx="2" presStyleCnt="4"/>
      <dgm:spPr/>
      <dgm:t>
        <a:bodyPr/>
        <a:lstStyle/>
        <a:p>
          <a:endParaRPr lang="en-US"/>
        </a:p>
      </dgm:t>
    </dgm:pt>
    <dgm:pt modelId="{6D571423-79CD-4719-A1E4-FA09674BA42D}" type="pres">
      <dgm:prSet presAssocID="{9DA474DC-A5A4-4522-B72C-081B096DF723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222815DA-F95A-4F19-AFB9-9B687B14A209}" type="pres">
      <dgm:prSet presAssocID="{9DA474DC-A5A4-4522-B72C-081B096DF72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9320916-C72E-4D5A-9DFC-F63E1C84356B}" type="pres">
      <dgm:prSet presAssocID="{BEE6D191-25A1-42D9-A4E0-804D58A3A440}" presName="spacer" presStyleCnt="0"/>
      <dgm:spPr/>
      <dgm:t>
        <a:bodyPr/>
        <a:lstStyle/>
        <a:p>
          <a:endParaRPr lang="en-US"/>
        </a:p>
      </dgm:t>
    </dgm:pt>
    <dgm:pt modelId="{3D41C072-D692-4638-B894-B20952952330}" type="pres">
      <dgm:prSet presAssocID="{B263F0DF-7370-4654-85BF-46FF9B072330}" presName="comp" presStyleCnt="0"/>
      <dgm:spPr/>
      <dgm:t>
        <a:bodyPr/>
        <a:lstStyle/>
        <a:p>
          <a:endParaRPr lang="en-US"/>
        </a:p>
      </dgm:t>
    </dgm:pt>
    <dgm:pt modelId="{A4759174-7E31-4CEF-820E-FEB5CBF89C43}" type="pres">
      <dgm:prSet presAssocID="{B263F0DF-7370-4654-85BF-46FF9B072330}" presName="box" presStyleLbl="node1" presStyleIdx="3" presStyleCnt="4"/>
      <dgm:spPr/>
      <dgm:t>
        <a:bodyPr/>
        <a:lstStyle/>
        <a:p>
          <a:endParaRPr lang="en-US"/>
        </a:p>
      </dgm:t>
    </dgm:pt>
    <dgm:pt modelId="{1165D06F-B56A-4DE1-A4FD-D27598445AC8}" type="pres">
      <dgm:prSet presAssocID="{B263F0DF-7370-4654-85BF-46FF9B072330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E47398D-2FFB-44DC-93B6-7309D4ED4FB7}" type="pres">
      <dgm:prSet presAssocID="{B263F0DF-7370-4654-85BF-46FF9B072330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9FCD686-EF55-483E-B05A-ED86F47ABEF7}" srcId="{1A148036-3DE8-4E78-B6E3-9EE0A7710505}" destId="{9DA474DC-A5A4-4522-B72C-081B096DF723}" srcOrd="2" destOrd="0" parTransId="{FC09C920-9100-402C-9610-FA2035C2A3E5}" sibTransId="{BEE6D191-25A1-42D9-A4E0-804D58A3A440}"/>
    <dgm:cxn modelId="{5A6006B0-71C3-4513-BDB0-7DBEE26FD283}" type="presOf" srcId="{7385F359-3BD2-4CCB-A5A1-95DA6CDE95AA}" destId="{22B2C672-8CA1-4CB5-83D3-112D9E125984}" srcOrd="1" destOrd="0" presId="urn:microsoft.com/office/officeart/2005/8/layout/vList4#5"/>
    <dgm:cxn modelId="{3B336E91-52FB-43AA-B12B-F951D76A70EA}" srcId="{1A148036-3DE8-4E78-B6E3-9EE0A7710505}" destId="{B263F0DF-7370-4654-85BF-46FF9B072330}" srcOrd="3" destOrd="0" parTransId="{0B2AC65C-8EED-4449-8F14-1C9DF2D4F57F}" sibTransId="{BD3637A6-72CA-46D9-A790-F10A966BF6B5}"/>
    <dgm:cxn modelId="{E9E6EC2F-808A-4F8E-8549-632E562D79B7}" srcId="{1A148036-3DE8-4E78-B6E3-9EE0A7710505}" destId="{7385F359-3BD2-4CCB-A5A1-95DA6CDE95AA}" srcOrd="0" destOrd="0" parTransId="{11AD963F-4CF2-4ECC-B8C5-4407A28ECE35}" sibTransId="{B5D3ED0D-A555-4F59-A976-CBD6847DA3C2}"/>
    <dgm:cxn modelId="{306FF8BA-DD79-430A-8202-ECB303AFFBEF}" type="presOf" srcId="{B263F0DF-7370-4654-85BF-46FF9B072330}" destId="{A4759174-7E31-4CEF-820E-FEB5CBF89C43}" srcOrd="0" destOrd="0" presId="urn:microsoft.com/office/officeart/2005/8/layout/vList4#5"/>
    <dgm:cxn modelId="{B3ACA507-021D-42D3-BC56-6CBC1CAB65F6}" type="presOf" srcId="{1A148036-3DE8-4E78-B6E3-9EE0A7710505}" destId="{B8C07D0B-1728-4544-851B-C41A9ECBC78C}" srcOrd="0" destOrd="0" presId="urn:microsoft.com/office/officeart/2005/8/layout/vList4#5"/>
    <dgm:cxn modelId="{44C15173-FB00-4A46-AFD8-53602CE0BD50}" type="presOf" srcId="{7385F359-3BD2-4CCB-A5A1-95DA6CDE95AA}" destId="{F2242F9C-0A73-4FEC-9400-97B4A9CE3C78}" srcOrd="0" destOrd="0" presId="urn:microsoft.com/office/officeart/2005/8/layout/vList4#5"/>
    <dgm:cxn modelId="{B68CE472-5A4A-495F-BA4B-227E4C6FBCC1}" type="presOf" srcId="{9DA474DC-A5A4-4522-B72C-081B096DF723}" destId="{7C10FBC1-4767-4B1D-9779-564D049D34E4}" srcOrd="0" destOrd="0" presId="urn:microsoft.com/office/officeart/2005/8/layout/vList4#5"/>
    <dgm:cxn modelId="{291F61A0-A503-4265-BDCD-84D4FD4103AE}" srcId="{1A148036-3DE8-4E78-B6E3-9EE0A7710505}" destId="{8EF64D83-AB58-4980-8258-87DEE176B566}" srcOrd="1" destOrd="0" parTransId="{DE3D9BAE-94A6-4298-B971-AD03122B43A7}" sibTransId="{D364DEED-C4DC-4B84-8F7B-44862ECD137C}"/>
    <dgm:cxn modelId="{01A6CF7C-2AC5-4594-BB19-92FBE705A5EC}" type="presOf" srcId="{8EF64D83-AB58-4980-8258-87DEE176B566}" destId="{8136FEA9-140C-44ED-817C-00BE12EB6E08}" srcOrd="1" destOrd="0" presId="urn:microsoft.com/office/officeart/2005/8/layout/vList4#5"/>
    <dgm:cxn modelId="{35C82C7A-2180-4815-ADB9-6D5CC1326D1B}" type="presOf" srcId="{9DA474DC-A5A4-4522-B72C-081B096DF723}" destId="{222815DA-F95A-4F19-AFB9-9B687B14A209}" srcOrd="1" destOrd="0" presId="urn:microsoft.com/office/officeart/2005/8/layout/vList4#5"/>
    <dgm:cxn modelId="{71B92DF3-20D3-4622-80C6-BDB7A812BB5D}" type="presOf" srcId="{B263F0DF-7370-4654-85BF-46FF9B072330}" destId="{CE47398D-2FFB-44DC-93B6-7309D4ED4FB7}" srcOrd="1" destOrd="0" presId="urn:microsoft.com/office/officeart/2005/8/layout/vList4#5"/>
    <dgm:cxn modelId="{A1C3BCE9-40BD-4262-84E3-701636E996C9}" type="presOf" srcId="{8EF64D83-AB58-4980-8258-87DEE176B566}" destId="{0CF19E25-E7BC-4944-A9F7-F331D8ED4F63}" srcOrd="0" destOrd="0" presId="urn:microsoft.com/office/officeart/2005/8/layout/vList4#5"/>
    <dgm:cxn modelId="{8C5FFD7F-B913-4493-A79C-70C388796701}" type="presParOf" srcId="{B8C07D0B-1728-4544-851B-C41A9ECBC78C}" destId="{2F4B9F70-773A-4BFA-A45C-66EF9D2D512C}" srcOrd="0" destOrd="0" presId="urn:microsoft.com/office/officeart/2005/8/layout/vList4#5"/>
    <dgm:cxn modelId="{0BDF737F-56E6-444A-A7E7-2E15CA55F3CD}" type="presParOf" srcId="{2F4B9F70-773A-4BFA-A45C-66EF9D2D512C}" destId="{F2242F9C-0A73-4FEC-9400-97B4A9CE3C78}" srcOrd="0" destOrd="0" presId="urn:microsoft.com/office/officeart/2005/8/layout/vList4#5"/>
    <dgm:cxn modelId="{74596BF7-4C01-4DC2-8612-2589B43B5B41}" type="presParOf" srcId="{2F4B9F70-773A-4BFA-A45C-66EF9D2D512C}" destId="{C12CA84B-0CA0-492E-A8FC-A1E013B54804}" srcOrd="1" destOrd="0" presId="urn:microsoft.com/office/officeart/2005/8/layout/vList4#5"/>
    <dgm:cxn modelId="{EFAAE01D-E418-4E64-AD21-275EF7D99E10}" type="presParOf" srcId="{2F4B9F70-773A-4BFA-A45C-66EF9D2D512C}" destId="{22B2C672-8CA1-4CB5-83D3-112D9E125984}" srcOrd="2" destOrd="0" presId="urn:microsoft.com/office/officeart/2005/8/layout/vList4#5"/>
    <dgm:cxn modelId="{825212DA-8A5A-4634-882B-0B17204BD62E}" type="presParOf" srcId="{B8C07D0B-1728-4544-851B-C41A9ECBC78C}" destId="{2E5FB515-89FF-40A4-99A5-41A6483844CB}" srcOrd="1" destOrd="0" presId="urn:microsoft.com/office/officeart/2005/8/layout/vList4#5"/>
    <dgm:cxn modelId="{168100EA-8526-43A4-A1B9-A12D279ABAA8}" type="presParOf" srcId="{B8C07D0B-1728-4544-851B-C41A9ECBC78C}" destId="{49027D75-9972-4E98-887D-189425EDA0D8}" srcOrd="2" destOrd="0" presId="urn:microsoft.com/office/officeart/2005/8/layout/vList4#5"/>
    <dgm:cxn modelId="{A08F5810-F0CE-45AD-B5DA-E0F5A2E1DA36}" type="presParOf" srcId="{49027D75-9972-4E98-887D-189425EDA0D8}" destId="{0CF19E25-E7BC-4944-A9F7-F331D8ED4F63}" srcOrd="0" destOrd="0" presId="urn:microsoft.com/office/officeart/2005/8/layout/vList4#5"/>
    <dgm:cxn modelId="{6EB9F9C0-FF89-4889-BAFE-06988913EACD}" type="presParOf" srcId="{49027D75-9972-4E98-887D-189425EDA0D8}" destId="{8892F56F-44AF-4E13-B57B-7716D80D008F}" srcOrd="1" destOrd="0" presId="urn:microsoft.com/office/officeart/2005/8/layout/vList4#5"/>
    <dgm:cxn modelId="{5FD20169-2F47-4820-96BA-0F16BC198C32}" type="presParOf" srcId="{49027D75-9972-4E98-887D-189425EDA0D8}" destId="{8136FEA9-140C-44ED-817C-00BE12EB6E08}" srcOrd="2" destOrd="0" presId="urn:microsoft.com/office/officeart/2005/8/layout/vList4#5"/>
    <dgm:cxn modelId="{7444E2C9-08F2-4075-836E-CDF65E2EABED}" type="presParOf" srcId="{B8C07D0B-1728-4544-851B-C41A9ECBC78C}" destId="{12A1343F-32CF-4C1D-A0B3-1CC3AD4B0B3F}" srcOrd="3" destOrd="0" presId="urn:microsoft.com/office/officeart/2005/8/layout/vList4#5"/>
    <dgm:cxn modelId="{8D9F91B7-878D-481D-B6E8-6E657D213553}" type="presParOf" srcId="{B8C07D0B-1728-4544-851B-C41A9ECBC78C}" destId="{99D4B613-C707-461D-AC2A-3D1A91F800DB}" srcOrd="4" destOrd="0" presId="urn:microsoft.com/office/officeart/2005/8/layout/vList4#5"/>
    <dgm:cxn modelId="{B002D665-AE39-4A02-9551-0AE9FF484E6F}" type="presParOf" srcId="{99D4B613-C707-461D-AC2A-3D1A91F800DB}" destId="{7C10FBC1-4767-4B1D-9779-564D049D34E4}" srcOrd="0" destOrd="0" presId="urn:microsoft.com/office/officeart/2005/8/layout/vList4#5"/>
    <dgm:cxn modelId="{7CB405F2-034A-4F61-98C5-B7FA0FCD67B2}" type="presParOf" srcId="{99D4B613-C707-461D-AC2A-3D1A91F800DB}" destId="{6D571423-79CD-4719-A1E4-FA09674BA42D}" srcOrd="1" destOrd="0" presId="urn:microsoft.com/office/officeart/2005/8/layout/vList4#5"/>
    <dgm:cxn modelId="{D75FCAE2-E207-401F-A81B-04E92637900A}" type="presParOf" srcId="{99D4B613-C707-461D-AC2A-3D1A91F800DB}" destId="{222815DA-F95A-4F19-AFB9-9B687B14A209}" srcOrd="2" destOrd="0" presId="urn:microsoft.com/office/officeart/2005/8/layout/vList4#5"/>
    <dgm:cxn modelId="{49ADD577-0260-4CFD-ADD5-D88EB220EE80}" type="presParOf" srcId="{B8C07D0B-1728-4544-851B-C41A9ECBC78C}" destId="{09320916-C72E-4D5A-9DFC-F63E1C84356B}" srcOrd="5" destOrd="0" presId="urn:microsoft.com/office/officeart/2005/8/layout/vList4#5"/>
    <dgm:cxn modelId="{D2DE3C64-DDA3-4C5D-81E0-3E238D9085EE}" type="presParOf" srcId="{B8C07D0B-1728-4544-851B-C41A9ECBC78C}" destId="{3D41C072-D692-4638-B894-B20952952330}" srcOrd="6" destOrd="0" presId="urn:microsoft.com/office/officeart/2005/8/layout/vList4#5"/>
    <dgm:cxn modelId="{B0F77E86-701A-44C5-92AF-6A8E12756DD6}" type="presParOf" srcId="{3D41C072-D692-4638-B894-B20952952330}" destId="{A4759174-7E31-4CEF-820E-FEB5CBF89C43}" srcOrd="0" destOrd="0" presId="urn:microsoft.com/office/officeart/2005/8/layout/vList4#5"/>
    <dgm:cxn modelId="{CC8F87DE-4EEF-4444-8E8B-3DCF148E7DA4}" type="presParOf" srcId="{3D41C072-D692-4638-B894-B20952952330}" destId="{1165D06F-B56A-4DE1-A4FD-D27598445AC8}" srcOrd="1" destOrd="0" presId="urn:microsoft.com/office/officeart/2005/8/layout/vList4#5"/>
    <dgm:cxn modelId="{37FA9D92-E273-4BAA-978B-88B0D6FA2ED2}" type="presParOf" srcId="{3D41C072-D692-4638-B894-B20952952330}" destId="{CE47398D-2FFB-44DC-93B6-7309D4ED4FB7}" srcOrd="2" destOrd="0" presId="urn:microsoft.com/office/officeart/2005/8/layout/vList4#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D00855C-957A-4542-B30D-EC9357E65F04}" type="doc">
      <dgm:prSet loTypeId="urn:microsoft.com/office/officeart/2005/8/layout/default#7" loCatId="list" qsTypeId="urn:microsoft.com/office/officeart/2005/8/quickstyle/simple5" qsCatId="simple" csTypeId="urn:microsoft.com/office/officeart/2005/8/colors/accent4_2" csCatId="accent4" phldr="1"/>
      <dgm:spPr/>
      <dgm:t>
        <a:bodyPr/>
        <a:lstStyle/>
        <a:p>
          <a:endParaRPr lang="en-US"/>
        </a:p>
      </dgm:t>
    </dgm:pt>
    <dgm:pt modelId="{29C1E189-6ED2-4208-8556-C9A0833CF4B9}">
      <dgm:prSet phldrT="[Text]"/>
      <dgm:spPr/>
      <dgm:t>
        <a:bodyPr/>
        <a:lstStyle/>
        <a:p>
          <a:r>
            <a:rPr lang="en-US" dirty="0" smtClean="0"/>
            <a:t>Web Browser</a:t>
          </a:r>
          <a:endParaRPr lang="en-US" dirty="0"/>
        </a:p>
      </dgm:t>
    </dgm:pt>
    <dgm:pt modelId="{D0CC6179-B536-4E58-860A-7E097EB0CA39}" type="parTrans" cxnId="{D2E8FEDD-92D0-44B3-8F27-9EB16F7153F6}">
      <dgm:prSet/>
      <dgm:spPr/>
      <dgm:t>
        <a:bodyPr/>
        <a:lstStyle/>
        <a:p>
          <a:endParaRPr lang="en-US"/>
        </a:p>
      </dgm:t>
    </dgm:pt>
    <dgm:pt modelId="{4CD82729-641D-44B0-A5D4-6D2164158F20}" type="sibTrans" cxnId="{D2E8FEDD-92D0-44B3-8F27-9EB16F7153F6}">
      <dgm:prSet/>
      <dgm:spPr/>
      <dgm:t>
        <a:bodyPr/>
        <a:lstStyle/>
        <a:p>
          <a:endParaRPr lang="en-US"/>
        </a:p>
      </dgm:t>
    </dgm:pt>
    <dgm:pt modelId="{218EAFF7-FA68-48A9-B92B-A46B8EAB6D7D}">
      <dgm:prSet phldrT="[Text]"/>
      <dgm:spPr/>
      <dgm:t>
        <a:bodyPr/>
        <a:lstStyle/>
        <a:p>
          <a:r>
            <a:rPr lang="en-US" dirty="0" smtClean="0"/>
            <a:t>E-Mail</a:t>
          </a:r>
          <a:endParaRPr lang="en-US" dirty="0"/>
        </a:p>
      </dgm:t>
    </dgm:pt>
    <dgm:pt modelId="{37413DC3-20D5-43E6-801C-4AD9E9990D95}" type="parTrans" cxnId="{AB1E4000-270B-4138-A023-5CF9B0613B5D}">
      <dgm:prSet/>
      <dgm:spPr/>
      <dgm:t>
        <a:bodyPr/>
        <a:lstStyle/>
        <a:p>
          <a:endParaRPr lang="en-US"/>
        </a:p>
      </dgm:t>
    </dgm:pt>
    <dgm:pt modelId="{2C779319-9490-48CA-9E27-BF2A04266F0F}" type="sibTrans" cxnId="{AB1E4000-270B-4138-A023-5CF9B0613B5D}">
      <dgm:prSet/>
      <dgm:spPr/>
      <dgm:t>
        <a:bodyPr/>
        <a:lstStyle/>
        <a:p>
          <a:endParaRPr lang="en-US"/>
        </a:p>
      </dgm:t>
    </dgm:pt>
    <dgm:pt modelId="{822D5E02-3C81-490F-B9F3-0865D42E4EB9}">
      <dgm:prSet phldrT="[Text]"/>
      <dgm:spPr/>
      <dgm:t>
        <a:bodyPr/>
        <a:lstStyle/>
        <a:p>
          <a:r>
            <a:rPr lang="en-US" dirty="0" smtClean="0"/>
            <a:t>Instant Messaging</a:t>
          </a:r>
          <a:endParaRPr lang="en-US" dirty="0"/>
        </a:p>
      </dgm:t>
    </dgm:pt>
    <dgm:pt modelId="{166330C5-2B8B-4E87-B7C8-E012A1177401}" type="parTrans" cxnId="{D25823B3-D34B-48D3-AFFB-3A1EF9F286F6}">
      <dgm:prSet/>
      <dgm:spPr/>
      <dgm:t>
        <a:bodyPr/>
        <a:lstStyle/>
        <a:p>
          <a:endParaRPr lang="en-US"/>
        </a:p>
      </dgm:t>
    </dgm:pt>
    <dgm:pt modelId="{E50B544B-D176-424E-9753-F711671BE250}" type="sibTrans" cxnId="{D25823B3-D34B-48D3-AFFB-3A1EF9F286F6}">
      <dgm:prSet/>
      <dgm:spPr/>
      <dgm:t>
        <a:bodyPr/>
        <a:lstStyle/>
        <a:p>
          <a:endParaRPr lang="en-US"/>
        </a:p>
      </dgm:t>
    </dgm:pt>
    <dgm:pt modelId="{E3887EA4-7B26-4351-8AE6-BA6E56FD3AAB}">
      <dgm:prSet phldrT="[Text]"/>
      <dgm:spPr/>
      <dgm:t>
        <a:bodyPr/>
        <a:lstStyle/>
        <a:p>
          <a:r>
            <a:rPr lang="en-US" dirty="0" smtClean="0"/>
            <a:t>Chat Room</a:t>
          </a:r>
          <a:endParaRPr lang="en-US" dirty="0"/>
        </a:p>
      </dgm:t>
    </dgm:pt>
    <dgm:pt modelId="{B1C936BB-ACF3-40D7-BD15-A6071E46AD76}" type="parTrans" cxnId="{64F8593B-BC07-41EB-8B94-C20DD06EEA5C}">
      <dgm:prSet/>
      <dgm:spPr/>
      <dgm:t>
        <a:bodyPr/>
        <a:lstStyle/>
        <a:p>
          <a:endParaRPr lang="en-US"/>
        </a:p>
      </dgm:t>
    </dgm:pt>
    <dgm:pt modelId="{D73542CF-70C2-4E3B-B1C3-8675A555DE97}" type="sibTrans" cxnId="{64F8593B-BC07-41EB-8B94-C20DD06EEA5C}">
      <dgm:prSet/>
      <dgm:spPr/>
      <dgm:t>
        <a:bodyPr/>
        <a:lstStyle/>
        <a:p>
          <a:endParaRPr lang="en-US"/>
        </a:p>
      </dgm:t>
    </dgm:pt>
    <dgm:pt modelId="{2B98C2DF-1A0C-4F2D-A1E2-8E79A4F7F68E}">
      <dgm:prSet phldrT="[Text]"/>
      <dgm:spPr/>
      <dgm:t>
        <a:bodyPr/>
        <a:lstStyle/>
        <a:p>
          <a:r>
            <a:rPr lang="en-US" dirty="0" smtClean="0"/>
            <a:t>Text, Picture, Video Messaging</a:t>
          </a:r>
          <a:endParaRPr lang="en-US" dirty="0"/>
        </a:p>
      </dgm:t>
    </dgm:pt>
    <dgm:pt modelId="{81EC754A-1E4F-4589-B967-FC3627AAFCAF}" type="parTrans" cxnId="{D2F878F2-3DA2-4F1C-BA28-9B817473E0FC}">
      <dgm:prSet/>
      <dgm:spPr/>
      <dgm:t>
        <a:bodyPr/>
        <a:lstStyle/>
        <a:p>
          <a:endParaRPr lang="en-US"/>
        </a:p>
      </dgm:t>
    </dgm:pt>
    <dgm:pt modelId="{37E217F3-F0E6-4C30-80A2-FD03A738CE76}" type="sibTrans" cxnId="{D2F878F2-3DA2-4F1C-BA28-9B817473E0FC}">
      <dgm:prSet/>
      <dgm:spPr/>
      <dgm:t>
        <a:bodyPr/>
        <a:lstStyle/>
        <a:p>
          <a:endParaRPr lang="en-US"/>
        </a:p>
      </dgm:t>
    </dgm:pt>
    <dgm:pt modelId="{88947837-4BFB-45C4-9727-A6387FA4E8F8}">
      <dgm:prSet phldrT="[Text]"/>
      <dgm:spPr/>
      <dgm:t>
        <a:bodyPr/>
        <a:lstStyle/>
        <a:p>
          <a:r>
            <a:rPr lang="en-US" dirty="0" smtClean="0"/>
            <a:t>RSS Aggregator</a:t>
          </a:r>
          <a:endParaRPr lang="en-US" dirty="0"/>
        </a:p>
      </dgm:t>
    </dgm:pt>
    <dgm:pt modelId="{1620CE6B-1EAA-4B04-B777-BA4D61C92871}" type="parTrans" cxnId="{170C5B2C-DD87-4845-863A-6F9729731210}">
      <dgm:prSet/>
      <dgm:spPr/>
      <dgm:t>
        <a:bodyPr/>
        <a:lstStyle/>
        <a:p>
          <a:endParaRPr lang="en-US"/>
        </a:p>
      </dgm:t>
    </dgm:pt>
    <dgm:pt modelId="{94141959-8017-4CF6-A76B-037DC049C65C}" type="sibTrans" cxnId="{170C5B2C-DD87-4845-863A-6F9729731210}">
      <dgm:prSet/>
      <dgm:spPr/>
      <dgm:t>
        <a:bodyPr/>
        <a:lstStyle/>
        <a:p>
          <a:endParaRPr lang="en-US"/>
        </a:p>
      </dgm:t>
    </dgm:pt>
    <dgm:pt modelId="{9C1B8B3D-FC15-4689-A66A-BCD271D83825}">
      <dgm:prSet phldrT="[Text]"/>
      <dgm:spPr/>
      <dgm:t>
        <a:bodyPr/>
        <a:lstStyle/>
        <a:p>
          <a:r>
            <a:rPr lang="en-US" dirty="0" smtClean="0"/>
            <a:t>Blogging</a:t>
          </a:r>
          <a:endParaRPr lang="en-US" dirty="0"/>
        </a:p>
      </dgm:t>
    </dgm:pt>
    <dgm:pt modelId="{02E158C5-2789-472F-9F8B-8F13B70688A7}" type="parTrans" cxnId="{C84D8A55-9F60-447D-95DE-A12FFEE80069}">
      <dgm:prSet/>
      <dgm:spPr/>
      <dgm:t>
        <a:bodyPr/>
        <a:lstStyle/>
        <a:p>
          <a:endParaRPr lang="en-US"/>
        </a:p>
      </dgm:t>
    </dgm:pt>
    <dgm:pt modelId="{7DD3307D-553A-44C4-9FB5-30D0C6323E87}" type="sibTrans" cxnId="{C84D8A55-9F60-447D-95DE-A12FFEE80069}">
      <dgm:prSet/>
      <dgm:spPr/>
      <dgm:t>
        <a:bodyPr/>
        <a:lstStyle/>
        <a:p>
          <a:endParaRPr lang="en-US"/>
        </a:p>
      </dgm:t>
    </dgm:pt>
    <dgm:pt modelId="{38C37A97-ACD7-4931-9BD8-6B9E8631887B}">
      <dgm:prSet phldrT="[Text]"/>
      <dgm:spPr/>
      <dgm:t>
        <a:bodyPr/>
        <a:lstStyle/>
        <a:p>
          <a:r>
            <a:rPr lang="en-US" dirty="0" smtClean="0"/>
            <a:t>Newsgroup/Message Board</a:t>
          </a:r>
          <a:endParaRPr lang="en-US" dirty="0"/>
        </a:p>
      </dgm:t>
    </dgm:pt>
    <dgm:pt modelId="{A0E7FA75-D060-45C9-9BF3-B137F3F9ABF1}" type="parTrans" cxnId="{38719A1C-40F6-432B-851F-E0FF536F268D}">
      <dgm:prSet/>
      <dgm:spPr/>
      <dgm:t>
        <a:bodyPr/>
        <a:lstStyle/>
        <a:p>
          <a:endParaRPr lang="en-US"/>
        </a:p>
      </dgm:t>
    </dgm:pt>
    <dgm:pt modelId="{F962881A-B565-4C13-93DE-D5479CFDBDB9}" type="sibTrans" cxnId="{38719A1C-40F6-432B-851F-E0FF536F268D}">
      <dgm:prSet/>
      <dgm:spPr/>
      <dgm:t>
        <a:bodyPr/>
        <a:lstStyle/>
        <a:p>
          <a:endParaRPr lang="en-US"/>
        </a:p>
      </dgm:t>
    </dgm:pt>
    <dgm:pt modelId="{CACEB8F5-226F-4AF1-8DFA-59404FC74D82}">
      <dgm:prSet phldrT="[Text]"/>
      <dgm:spPr/>
      <dgm:t>
        <a:bodyPr/>
        <a:lstStyle/>
        <a:p>
          <a:r>
            <a:rPr lang="en-US" dirty="0" smtClean="0"/>
            <a:t>FTP</a:t>
          </a:r>
          <a:endParaRPr lang="en-US" dirty="0"/>
        </a:p>
      </dgm:t>
    </dgm:pt>
    <dgm:pt modelId="{E5B7991A-7E6C-4A32-8950-284B138C2603}" type="parTrans" cxnId="{4217144B-0B24-4003-BCC5-156411DA8F55}">
      <dgm:prSet/>
      <dgm:spPr/>
      <dgm:t>
        <a:bodyPr/>
        <a:lstStyle/>
        <a:p>
          <a:endParaRPr lang="en-US"/>
        </a:p>
      </dgm:t>
    </dgm:pt>
    <dgm:pt modelId="{994B93C0-112C-42FA-BEAC-0C1FD0A27820}" type="sibTrans" cxnId="{4217144B-0B24-4003-BCC5-156411DA8F55}">
      <dgm:prSet/>
      <dgm:spPr/>
      <dgm:t>
        <a:bodyPr/>
        <a:lstStyle/>
        <a:p>
          <a:endParaRPr lang="en-US"/>
        </a:p>
      </dgm:t>
    </dgm:pt>
    <dgm:pt modelId="{F1944BC7-8739-43A7-AD16-659BF16D1510}">
      <dgm:prSet phldrT="[Text]"/>
      <dgm:spPr/>
      <dgm:t>
        <a:bodyPr/>
        <a:lstStyle/>
        <a:p>
          <a:r>
            <a:rPr lang="en-US" dirty="0" smtClean="0"/>
            <a:t>Video Conferencing</a:t>
          </a:r>
          <a:endParaRPr lang="en-US" dirty="0"/>
        </a:p>
      </dgm:t>
    </dgm:pt>
    <dgm:pt modelId="{E80CF134-53FE-4716-9BC6-E159F19FDE4C}" type="parTrans" cxnId="{57BEBCD2-D125-4466-BA2F-B613623A55E7}">
      <dgm:prSet/>
      <dgm:spPr/>
      <dgm:t>
        <a:bodyPr/>
        <a:lstStyle/>
        <a:p>
          <a:endParaRPr lang="en-US"/>
        </a:p>
      </dgm:t>
    </dgm:pt>
    <dgm:pt modelId="{DD2DBF0C-8D75-49D5-A184-8D132FD22724}" type="sibTrans" cxnId="{57BEBCD2-D125-4466-BA2F-B613623A55E7}">
      <dgm:prSet/>
      <dgm:spPr/>
      <dgm:t>
        <a:bodyPr/>
        <a:lstStyle/>
        <a:p>
          <a:endParaRPr lang="en-US"/>
        </a:p>
      </dgm:t>
    </dgm:pt>
    <dgm:pt modelId="{BD7171BB-651F-45C1-A493-ABECACEFF3FF}">
      <dgm:prSet phldrT="[Text]"/>
      <dgm:spPr/>
      <dgm:t>
        <a:bodyPr/>
        <a:lstStyle/>
        <a:p>
          <a:r>
            <a:rPr lang="en-US" dirty="0" smtClean="0"/>
            <a:t>VoIP (Internet Telephony)</a:t>
          </a:r>
          <a:endParaRPr lang="en-US" dirty="0"/>
        </a:p>
      </dgm:t>
    </dgm:pt>
    <dgm:pt modelId="{0B2CC125-BB39-4B60-B175-FCA7AED01217}" type="parTrans" cxnId="{8FA9A812-C295-4AD1-812D-318360688FED}">
      <dgm:prSet/>
      <dgm:spPr/>
      <dgm:t>
        <a:bodyPr/>
        <a:lstStyle/>
        <a:p>
          <a:endParaRPr lang="en-US"/>
        </a:p>
      </dgm:t>
    </dgm:pt>
    <dgm:pt modelId="{BBB756D2-A715-4DBE-815F-3AA2177951A0}" type="sibTrans" cxnId="{8FA9A812-C295-4AD1-812D-318360688FED}">
      <dgm:prSet/>
      <dgm:spPr/>
      <dgm:t>
        <a:bodyPr/>
        <a:lstStyle/>
        <a:p>
          <a:endParaRPr lang="en-US"/>
        </a:p>
      </dgm:t>
    </dgm:pt>
    <dgm:pt modelId="{C12F1241-51C3-47FA-8178-B0A6611FAEEE}" type="pres">
      <dgm:prSet presAssocID="{8D00855C-957A-4542-B30D-EC9357E65F04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B3E91CD7-5971-4DBD-946A-955388763351}" type="pres">
      <dgm:prSet presAssocID="{29C1E189-6ED2-4208-8556-C9A0833CF4B9}" presName="node" presStyleLbl="node1" presStyleIdx="0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2691C91-640E-456C-B9D2-031415C9F310}" type="pres">
      <dgm:prSet presAssocID="{4CD82729-641D-44B0-A5D4-6D2164158F20}" presName="sibTrans" presStyleCnt="0"/>
      <dgm:spPr/>
    </dgm:pt>
    <dgm:pt modelId="{BC84C875-75EB-4DD9-AA34-5B202AC079F3}" type="pres">
      <dgm:prSet presAssocID="{218EAFF7-FA68-48A9-B92B-A46B8EAB6D7D}" presName="node" presStyleLbl="node1" presStyleIdx="1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0DD9B98-5DA4-4F34-BA18-36F8FE42EDEF}" type="pres">
      <dgm:prSet presAssocID="{2C779319-9490-48CA-9E27-BF2A04266F0F}" presName="sibTrans" presStyleCnt="0"/>
      <dgm:spPr/>
    </dgm:pt>
    <dgm:pt modelId="{A6C7A0CC-8A25-4D9A-9870-018D1BCB5B77}" type="pres">
      <dgm:prSet presAssocID="{822D5E02-3C81-490F-B9F3-0865D42E4EB9}" presName="node" presStyleLbl="node1" presStyleIdx="2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76942F1-7958-40B0-9152-D7E65BB2038A}" type="pres">
      <dgm:prSet presAssocID="{E50B544B-D176-424E-9753-F711671BE250}" presName="sibTrans" presStyleCnt="0"/>
      <dgm:spPr/>
    </dgm:pt>
    <dgm:pt modelId="{66428651-0E09-4157-8A93-39EF2E964152}" type="pres">
      <dgm:prSet presAssocID="{E3887EA4-7B26-4351-8AE6-BA6E56FD3AAB}" presName="node" presStyleLbl="node1" presStyleIdx="3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BA54614-C131-43A9-9413-D7EAC00F9105}" type="pres">
      <dgm:prSet presAssocID="{D73542CF-70C2-4E3B-B1C3-8675A555DE97}" presName="sibTrans" presStyleCnt="0"/>
      <dgm:spPr/>
    </dgm:pt>
    <dgm:pt modelId="{E8C017F1-6350-4F26-9208-E7556F3779F8}" type="pres">
      <dgm:prSet presAssocID="{2B98C2DF-1A0C-4F2D-A1E2-8E79A4F7F68E}" presName="node" presStyleLbl="node1" presStyleIdx="4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32F64D-9DBF-4AC5-B258-CDFF387FC09E}" type="pres">
      <dgm:prSet presAssocID="{37E217F3-F0E6-4C30-80A2-FD03A738CE76}" presName="sibTrans" presStyleCnt="0"/>
      <dgm:spPr/>
    </dgm:pt>
    <dgm:pt modelId="{6BBDAA9F-00A4-4508-9E3B-1DECB54B1AF5}" type="pres">
      <dgm:prSet presAssocID="{88947837-4BFB-45C4-9727-A6387FA4E8F8}" presName="node" presStyleLbl="node1" presStyleIdx="5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41A958D-22D4-455D-A54D-A114B805BBBD}" type="pres">
      <dgm:prSet presAssocID="{94141959-8017-4CF6-A76B-037DC049C65C}" presName="sibTrans" presStyleCnt="0"/>
      <dgm:spPr/>
    </dgm:pt>
    <dgm:pt modelId="{836534C2-F2B5-4DA6-8571-FFE1923999AF}" type="pres">
      <dgm:prSet presAssocID="{9C1B8B3D-FC15-4689-A66A-BCD271D83825}" presName="node" presStyleLbl="node1" presStyleIdx="6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AB91A4-B24B-4E6D-89F3-D61E1A5222EB}" type="pres">
      <dgm:prSet presAssocID="{7DD3307D-553A-44C4-9FB5-30D0C6323E87}" presName="sibTrans" presStyleCnt="0"/>
      <dgm:spPr/>
    </dgm:pt>
    <dgm:pt modelId="{0C06B9B6-A4DB-4FFE-A6E9-E0BDF316C248}" type="pres">
      <dgm:prSet presAssocID="{38C37A97-ACD7-4931-9BD8-6B9E8631887B}" presName="node" presStyleLbl="node1" presStyleIdx="7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C86A9B9-D45A-4237-8B2F-9EC336E8AF45}" type="pres">
      <dgm:prSet presAssocID="{F962881A-B565-4C13-93DE-D5479CFDBDB9}" presName="sibTrans" presStyleCnt="0"/>
      <dgm:spPr/>
    </dgm:pt>
    <dgm:pt modelId="{DA74FB84-E732-4A5C-97C2-D0399ACEDF78}" type="pres">
      <dgm:prSet presAssocID="{CACEB8F5-226F-4AF1-8DFA-59404FC74D82}" presName="node" presStyleLbl="node1" presStyleIdx="8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1FF062-CD2D-450E-AF69-2CD909FB19CE}" type="pres">
      <dgm:prSet presAssocID="{994B93C0-112C-42FA-BEAC-0C1FD0A27820}" presName="sibTrans" presStyleCnt="0"/>
      <dgm:spPr/>
    </dgm:pt>
    <dgm:pt modelId="{AEC967DA-CF54-45BF-A3B4-7A0851F74DB5}" type="pres">
      <dgm:prSet presAssocID="{BD7171BB-651F-45C1-A493-ABECACEFF3FF}" presName="node" presStyleLbl="node1" presStyleIdx="9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FB6759-664A-452D-A186-A6B086EEC78C}" type="pres">
      <dgm:prSet presAssocID="{BBB756D2-A715-4DBE-815F-3AA2177951A0}" presName="sibTrans" presStyleCnt="0"/>
      <dgm:spPr/>
    </dgm:pt>
    <dgm:pt modelId="{AFDE59C3-E023-433F-BD0A-211377F18D16}" type="pres">
      <dgm:prSet presAssocID="{F1944BC7-8739-43A7-AD16-659BF16D1510}" presName="node" presStyleLbl="node1" presStyleIdx="10" presStyleCnt="1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70C5B2C-DD87-4845-863A-6F9729731210}" srcId="{8D00855C-957A-4542-B30D-EC9357E65F04}" destId="{88947837-4BFB-45C4-9727-A6387FA4E8F8}" srcOrd="5" destOrd="0" parTransId="{1620CE6B-1EAA-4B04-B777-BA4D61C92871}" sibTransId="{94141959-8017-4CF6-A76B-037DC049C65C}"/>
    <dgm:cxn modelId="{4217144B-0B24-4003-BCC5-156411DA8F55}" srcId="{8D00855C-957A-4542-B30D-EC9357E65F04}" destId="{CACEB8F5-226F-4AF1-8DFA-59404FC74D82}" srcOrd="8" destOrd="0" parTransId="{E5B7991A-7E6C-4A32-8950-284B138C2603}" sibTransId="{994B93C0-112C-42FA-BEAC-0C1FD0A27820}"/>
    <dgm:cxn modelId="{D2F878F2-3DA2-4F1C-BA28-9B817473E0FC}" srcId="{8D00855C-957A-4542-B30D-EC9357E65F04}" destId="{2B98C2DF-1A0C-4F2D-A1E2-8E79A4F7F68E}" srcOrd="4" destOrd="0" parTransId="{81EC754A-1E4F-4589-B967-FC3627AAFCAF}" sibTransId="{37E217F3-F0E6-4C30-80A2-FD03A738CE76}"/>
    <dgm:cxn modelId="{38719A1C-40F6-432B-851F-E0FF536F268D}" srcId="{8D00855C-957A-4542-B30D-EC9357E65F04}" destId="{38C37A97-ACD7-4931-9BD8-6B9E8631887B}" srcOrd="7" destOrd="0" parTransId="{A0E7FA75-D060-45C9-9BF3-B137F3F9ABF1}" sibTransId="{F962881A-B565-4C13-93DE-D5479CFDBDB9}"/>
    <dgm:cxn modelId="{2F98A5F7-6F7C-4922-A437-7A6E4A99BDBB}" type="presOf" srcId="{88947837-4BFB-45C4-9727-A6387FA4E8F8}" destId="{6BBDAA9F-00A4-4508-9E3B-1DECB54B1AF5}" srcOrd="0" destOrd="0" presId="urn:microsoft.com/office/officeart/2005/8/layout/default#7"/>
    <dgm:cxn modelId="{D4B7BD86-069A-48F8-8C87-F7EDA95F8CB7}" type="presOf" srcId="{2B98C2DF-1A0C-4F2D-A1E2-8E79A4F7F68E}" destId="{E8C017F1-6350-4F26-9208-E7556F3779F8}" srcOrd="0" destOrd="0" presId="urn:microsoft.com/office/officeart/2005/8/layout/default#7"/>
    <dgm:cxn modelId="{D2E8FEDD-92D0-44B3-8F27-9EB16F7153F6}" srcId="{8D00855C-957A-4542-B30D-EC9357E65F04}" destId="{29C1E189-6ED2-4208-8556-C9A0833CF4B9}" srcOrd="0" destOrd="0" parTransId="{D0CC6179-B536-4E58-860A-7E097EB0CA39}" sibTransId="{4CD82729-641D-44B0-A5D4-6D2164158F20}"/>
    <dgm:cxn modelId="{C84D8A55-9F60-447D-95DE-A12FFEE80069}" srcId="{8D00855C-957A-4542-B30D-EC9357E65F04}" destId="{9C1B8B3D-FC15-4689-A66A-BCD271D83825}" srcOrd="6" destOrd="0" parTransId="{02E158C5-2789-472F-9F8B-8F13B70688A7}" sibTransId="{7DD3307D-553A-44C4-9FB5-30D0C6323E87}"/>
    <dgm:cxn modelId="{EADE5065-121F-4F68-A519-DC123DBBE745}" type="presOf" srcId="{822D5E02-3C81-490F-B9F3-0865D42E4EB9}" destId="{A6C7A0CC-8A25-4D9A-9870-018D1BCB5B77}" srcOrd="0" destOrd="0" presId="urn:microsoft.com/office/officeart/2005/8/layout/default#7"/>
    <dgm:cxn modelId="{53C481E6-AE41-457A-9D91-C8859DA2C42D}" type="presOf" srcId="{29C1E189-6ED2-4208-8556-C9A0833CF4B9}" destId="{B3E91CD7-5971-4DBD-946A-955388763351}" srcOrd="0" destOrd="0" presId="urn:microsoft.com/office/officeart/2005/8/layout/default#7"/>
    <dgm:cxn modelId="{6F040339-BCB2-4175-BD3C-B22E82C562AC}" type="presOf" srcId="{38C37A97-ACD7-4931-9BD8-6B9E8631887B}" destId="{0C06B9B6-A4DB-4FFE-A6E9-E0BDF316C248}" srcOrd="0" destOrd="0" presId="urn:microsoft.com/office/officeart/2005/8/layout/default#7"/>
    <dgm:cxn modelId="{BF2CB89A-25DD-4D92-A301-B9871E035552}" type="presOf" srcId="{CACEB8F5-226F-4AF1-8DFA-59404FC74D82}" destId="{DA74FB84-E732-4A5C-97C2-D0399ACEDF78}" srcOrd="0" destOrd="0" presId="urn:microsoft.com/office/officeart/2005/8/layout/default#7"/>
    <dgm:cxn modelId="{71A4D293-904C-4FC8-AC29-825CD6FC28BC}" type="presOf" srcId="{BD7171BB-651F-45C1-A493-ABECACEFF3FF}" destId="{AEC967DA-CF54-45BF-A3B4-7A0851F74DB5}" srcOrd="0" destOrd="0" presId="urn:microsoft.com/office/officeart/2005/8/layout/default#7"/>
    <dgm:cxn modelId="{DD66C258-8ABB-4D04-9CDB-00AAC02D6A1E}" type="presOf" srcId="{218EAFF7-FA68-48A9-B92B-A46B8EAB6D7D}" destId="{BC84C875-75EB-4DD9-AA34-5B202AC079F3}" srcOrd="0" destOrd="0" presId="urn:microsoft.com/office/officeart/2005/8/layout/default#7"/>
    <dgm:cxn modelId="{7A9895EB-5F30-4106-A21B-C92E50BCA0AF}" type="presOf" srcId="{8D00855C-957A-4542-B30D-EC9357E65F04}" destId="{C12F1241-51C3-47FA-8178-B0A6611FAEEE}" srcOrd="0" destOrd="0" presId="urn:microsoft.com/office/officeart/2005/8/layout/default#7"/>
    <dgm:cxn modelId="{480E60DC-2094-4403-AD62-B4282159980A}" type="presOf" srcId="{F1944BC7-8739-43A7-AD16-659BF16D1510}" destId="{AFDE59C3-E023-433F-BD0A-211377F18D16}" srcOrd="0" destOrd="0" presId="urn:microsoft.com/office/officeart/2005/8/layout/default#7"/>
    <dgm:cxn modelId="{AB1E4000-270B-4138-A023-5CF9B0613B5D}" srcId="{8D00855C-957A-4542-B30D-EC9357E65F04}" destId="{218EAFF7-FA68-48A9-B92B-A46B8EAB6D7D}" srcOrd="1" destOrd="0" parTransId="{37413DC3-20D5-43E6-801C-4AD9E9990D95}" sibTransId="{2C779319-9490-48CA-9E27-BF2A04266F0F}"/>
    <dgm:cxn modelId="{A21808B9-9F60-43DC-9504-3F52F26067D9}" type="presOf" srcId="{9C1B8B3D-FC15-4689-A66A-BCD271D83825}" destId="{836534C2-F2B5-4DA6-8571-FFE1923999AF}" srcOrd="0" destOrd="0" presId="urn:microsoft.com/office/officeart/2005/8/layout/default#7"/>
    <dgm:cxn modelId="{0FC9AA0E-BC3C-41F2-A79B-9B5847482530}" type="presOf" srcId="{E3887EA4-7B26-4351-8AE6-BA6E56FD3AAB}" destId="{66428651-0E09-4157-8A93-39EF2E964152}" srcOrd="0" destOrd="0" presId="urn:microsoft.com/office/officeart/2005/8/layout/default#7"/>
    <dgm:cxn modelId="{64F8593B-BC07-41EB-8B94-C20DD06EEA5C}" srcId="{8D00855C-957A-4542-B30D-EC9357E65F04}" destId="{E3887EA4-7B26-4351-8AE6-BA6E56FD3AAB}" srcOrd="3" destOrd="0" parTransId="{B1C936BB-ACF3-40D7-BD15-A6071E46AD76}" sibTransId="{D73542CF-70C2-4E3B-B1C3-8675A555DE97}"/>
    <dgm:cxn modelId="{57BEBCD2-D125-4466-BA2F-B613623A55E7}" srcId="{8D00855C-957A-4542-B30D-EC9357E65F04}" destId="{F1944BC7-8739-43A7-AD16-659BF16D1510}" srcOrd="10" destOrd="0" parTransId="{E80CF134-53FE-4716-9BC6-E159F19FDE4C}" sibTransId="{DD2DBF0C-8D75-49D5-A184-8D132FD22724}"/>
    <dgm:cxn modelId="{8FA9A812-C295-4AD1-812D-318360688FED}" srcId="{8D00855C-957A-4542-B30D-EC9357E65F04}" destId="{BD7171BB-651F-45C1-A493-ABECACEFF3FF}" srcOrd="9" destOrd="0" parTransId="{0B2CC125-BB39-4B60-B175-FCA7AED01217}" sibTransId="{BBB756D2-A715-4DBE-815F-3AA2177951A0}"/>
    <dgm:cxn modelId="{D25823B3-D34B-48D3-AFFB-3A1EF9F286F6}" srcId="{8D00855C-957A-4542-B30D-EC9357E65F04}" destId="{822D5E02-3C81-490F-B9F3-0865D42E4EB9}" srcOrd="2" destOrd="0" parTransId="{166330C5-2B8B-4E87-B7C8-E012A1177401}" sibTransId="{E50B544B-D176-424E-9753-F711671BE250}"/>
    <dgm:cxn modelId="{6D719092-43BC-4658-96D4-17C1D14E922C}" type="presParOf" srcId="{C12F1241-51C3-47FA-8178-B0A6611FAEEE}" destId="{B3E91CD7-5971-4DBD-946A-955388763351}" srcOrd="0" destOrd="0" presId="urn:microsoft.com/office/officeart/2005/8/layout/default#7"/>
    <dgm:cxn modelId="{27C98F50-7133-4F08-BE9A-4E8A968EE801}" type="presParOf" srcId="{C12F1241-51C3-47FA-8178-B0A6611FAEEE}" destId="{42691C91-640E-456C-B9D2-031415C9F310}" srcOrd="1" destOrd="0" presId="urn:microsoft.com/office/officeart/2005/8/layout/default#7"/>
    <dgm:cxn modelId="{7C2A70C5-48CF-47DA-AF30-166AB0CA2C43}" type="presParOf" srcId="{C12F1241-51C3-47FA-8178-B0A6611FAEEE}" destId="{BC84C875-75EB-4DD9-AA34-5B202AC079F3}" srcOrd="2" destOrd="0" presId="urn:microsoft.com/office/officeart/2005/8/layout/default#7"/>
    <dgm:cxn modelId="{9CA568D2-1F5F-4E18-A068-AD53D07B1FDF}" type="presParOf" srcId="{C12F1241-51C3-47FA-8178-B0A6611FAEEE}" destId="{D0DD9B98-5DA4-4F34-BA18-36F8FE42EDEF}" srcOrd="3" destOrd="0" presId="urn:microsoft.com/office/officeart/2005/8/layout/default#7"/>
    <dgm:cxn modelId="{78E5BF78-7F00-405E-966D-4D22C5210191}" type="presParOf" srcId="{C12F1241-51C3-47FA-8178-B0A6611FAEEE}" destId="{A6C7A0CC-8A25-4D9A-9870-018D1BCB5B77}" srcOrd="4" destOrd="0" presId="urn:microsoft.com/office/officeart/2005/8/layout/default#7"/>
    <dgm:cxn modelId="{D0868463-D546-4293-BBE7-1C4CFBC17060}" type="presParOf" srcId="{C12F1241-51C3-47FA-8178-B0A6611FAEEE}" destId="{F76942F1-7958-40B0-9152-D7E65BB2038A}" srcOrd="5" destOrd="0" presId="urn:microsoft.com/office/officeart/2005/8/layout/default#7"/>
    <dgm:cxn modelId="{2AD1EEE4-70C7-4C3A-AD5C-43E27DFFAC5F}" type="presParOf" srcId="{C12F1241-51C3-47FA-8178-B0A6611FAEEE}" destId="{66428651-0E09-4157-8A93-39EF2E964152}" srcOrd="6" destOrd="0" presId="urn:microsoft.com/office/officeart/2005/8/layout/default#7"/>
    <dgm:cxn modelId="{1918777E-4F9A-4AED-9A86-930E4B433D28}" type="presParOf" srcId="{C12F1241-51C3-47FA-8178-B0A6611FAEEE}" destId="{0BA54614-C131-43A9-9413-D7EAC00F9105}" srcOrd="7" destOrd="0" presId="urn:microsoft.com/office/officeart/2005/8/layout/default#7"/>
    <dgm:cxn modelId="{0D74A7C5-E037-416D-9572-50D1829B33CA}" type="presParOf" srcId="{C12F1241-51C3-47FA-8178-B0A6611FAEEE}" destId="{E8C017F1-6350-4F26-9208-E7556F3779F8}" srcOrd="8" destOrd="0" presId="urn:microsoft.com/office/officeart/2005/8/layout/default#7"/>
    <dgm:cxn modelId="{B79032CF-E728-4892-89C6-98AA4937DAD6}" type="presParOf" srcId="{C12F1241-51C3-47FA-8178-B0A6611FAEEE}" destId="{9832F64D-9DBF-4AC5-B258-CDFF387FC09E}" srcOrd="9" destOrd="0" presId="urn:microsoft.com/office/officeart/2005/8/layout/default#7"/>
    <dgm:cxn modelId="{2F6B4796-CC57-4498-A3B7-2FDFC346521A}" type="presParOf" srcId="{C12F1241-51C3-47FA-8178-B0A6611FAEEE}" destId="{6BBDAA9F-00A4-4508-9E3B-1DECB54B1AF5}" srcOrd="10" destOrd="0" presId="urn:microsoft.com/office/officeart/2005/8/layout/default#7"/>
    <dgm:cxn modelId="{0569D78B-38E5-4A29-A7D2-71B3D86A57C1}" type="presParOf" srcId="{C12F1241-51C3-47FA-8178-B0A6611FAEEE}" destId="{D41A958D-22D4-455D-A54D-A114B805BBBD}" srcOrd="11" destOrd="0" presId="urn:microsoft.com/office/officeart/2005/8/layout/default#7"/>
    <dgm:cxn modelId="{0945BB55-65E7-4A50-855D-3FEFAB253BAD}" type="presParOf" srcId="{C12F1241-51C3-47FA-8178-B0A6611FAEEE}" destId="{836534C2-F2B5-4DA6-8571-FFE1923999AF}" srcOrd="12" destOrd="0" presId="urn:microsoft.com/office/officeart/2005/8/layout/default#7"/>
    <dgm:cxn modelId="{18EFFA1A-794B-4363-B67E-39491D5B819F}" type="presParOf" srcId="{C12F1241-51C3-47FA-8178-B0A6611FAEEE}" destId="{EFAB91A4-B24B-4E6D-89F3-D61E1A5222EB}" srcOrd="13" destOrd="0" presId="urn:microsoft.com/office/officeart/2005/8/layout/default#7"/>
    <dgm:cxn modelId="{B899AE47-E4B0-4ED7-8C59-7F97C6655B4A}" type="presParOf" srcId="{C12F1241-51C3-47FA-8178-B0A6611FAEEE}" destId="{0C06B9B6-A4DB-4FFE-A6E9-E0BDF316C248}" srcOrd="14" destOrd="0" presId="urn:microsoft.com/office/officeart/2005/8/layout/default#7"/>
    <dgm:cxn modelId="{8AE4A774-44AC-4B09-AD50-9F496D228774}" type="presParOf" srcId="{C12F1241-51C3-47FA-8178-B0A6611FAEEE}" destId="{8C86A9B9-D45A-4237-8B2F-9EC336E8AF45}" srcOrd="15" destOrd="0" presId="urn:microsoft.com/office/officeart/2005/8/layout/default#7"/>
    <dgm:cxn modelId="{7FFB19E6-3A54-4A35-AD63-9DA5F94CA8AE}" type="presParOf" srcId="{C12F1241-51C3-47FA-8178-B0A6611FAEEE}" destId="{DA74FB84-E732-4A5C-97C2-D0399ACEDF78}" srcOrd="16" destOrd="0" presId="urn:microsoft.com/office/officeart/2005/8/layout/default#7"/>
    <dgm:cxn modelId="{8860B913-A824-46FB-800D-761DDB8C568B}" type="presParOf" srcId="{C12F1241-51C3-47FA-8178-B0A6611FAEEE}" destId="{B01FF062-CD2D-450E-AF69-2CD909FB19CE}" srcOrd="17" destOrd="0" presId="urn:microsoft.com/office/officeart/2005/8/layout/default#7"/>
    <dgm:cxn modelId="{7EF0789D-3457-4C45-A289-C60E386DCFF5}" type="presParOf" srcId="{C12F1241-51C3-47FA-8178-B0A6611FAEEE}" destId="{AEC967DA-CF54-45BF-A3B4-7A0851F74DB5}" srcOrd="18" destOrd="0" presId="urn:microsoft.com/office/officeart/2005/8/layout/default#7"/>
    <dgm:cxn modelId="{447C1A5E-83CD-4C6E-A029-4F31410E56F1}" type="presParOf" srcId="{C12F1241-51C3-47FA-8178-B0A6611FAEEE}" destId="{ACFB6759-664A-452D-A186-A6B086EEC78C}" srcOrd="19" destOrd="0" presId="urn:microsoft.com/office/officeart/2005/8/layout/default#7"/>
    <dgm:cxn modelId="{3681A443-59D8-431D-953B-16D00BE17E87}" type="presParOf" srcId="{C12F1241-51C3-47FA-8178-B0A6611FAEEE}" destId="{AFDE59C3-E023-433F-BD0A-211377F18D16}" srcOrd="20" destOrd="0" presId="urn:microsoft.com/office/officeart/2005/8/layout/default#7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CF85102C-52AA-4C9D-8775-2FF712ADBFCB}" type="doc">
      <dgm:prSet loTypeId="urn:microsoft.com/office/officeart/2005/8/layout/default#8" loCatId="list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4BE61A80-F514-4E80-B78E-1A2FBAB1DD95}">
      <dgm:prSet/>
      <dgm:spPr/>
      <dgm:t>
        <a:bodyPr/>
        <a:lstStyle/>
        <a:p>
          <a:r>
            <a:rPr lang="en-US" dirty="0" smtClean="0"/>
            <a:t>How to start and interact with application software</a:t>
          </a:r>
          <a:endParaRPr lang="en-US" dirty="0"/>
        </a:p>
      </dgm:t>
    </dgm:pt>
    <dgm:pt modelId="{C03EAD1D-891A-4A33-B670-78A09894B497}" type="parTrans" cxnId="{D19A9A1D-8F9E-49BD-A27D-5CCFF51CF7C4}">
      <dgm:prSet/>
      <dgm:spPr/>
      <dgm:t>
        <a:bodyPr/>
        <a:lstStyle/>
        <a:p>
          <a:endParaRPr lang="en-US"/>
        </a:p>
      </dgm:t>
    </dgm:pt>
    <dgm:pt modelId="{67E33806-C16A-4992-B4F4-2D6B8D7A3ED2}" type="sibTrans" cxnId="{D19A9A1D-8F9E-49BD-A27D-5CCFF51CF7C4}">
      <dgm:prSet/>
      <dgm:spPr/>
      <dgm:t>
        <a:bodyPr/>
        <a:lstStyle/>
        <a:p>
          <a:endParaRPr lang="en-US"/>
        </a:p>
      </dgm:t>
    </dgm:pt>
    <dgm:pt modelId="{8CA7B8F9-57FC-4CB2-86F1-78FA27AB247B}">
      <dgm:prSet/>
      <dgm:spPr/>
      <dgm:t>
        <a:bodyPr/>
        <a:lstStyle/>
        <a:p>
          <a:r>
            <a:rPr lang="en-US" dirty="0" smtClean="0"/>
            <a:t>Overview of a variety of business software, graphics and multimedia software, and home/personal/educational software, and communications software</a:t>
          </a:r>
          <a:endParaRPr lang="en-US" dirty="0"/>
        </a:p>
      </dgm:t>
    </dgm:pt>
    <dgm:pt modelId="{7B74AB6B-6355-4BA5-BEB7-2B6CA6745131}" type="parTrans" cxnId="{1E232BC6-C64B-46DF-8376-B02C8BEEB952}">
      <dgm:prSet/>
      <dgm:spPr/>
      <dgm:t>
        <a:bodyPr/>
        <a:lstStyle/>
        <a:p>
          <a:endParaRPr lang="en-US"/>
        </a:p>
      </dgm:t>
    </dgm:pt>
    <dgm:pt modelId="{D2484014-B3BB-4F1D-9738-868F64EC4619}" type="sibTrans" cxnId="{1E232BC6-C64B-46DF-8376-B02C8BEEB952}">
      <dgm:prSet/>
      <dgm:spPr/>
      <dgm:t>
        <a:bodyPr/>
        <a:lstStyle/>
        <a:p>
          <a:endParaRPr lang="en-US"/>
        </a:p>
      </dgm:t>
    </dgm:pt>
    <dgm:pt modelId="{700C2943-CEFB-4FAB-A849-32C1F06D7475}">
      <dgm:prSet/>
      <dgm:spPr/>
      <dgm:t>
        <a:bodyPr/>
        <a:lstStyle/>
        <a:p>
          <a:r>
            <a:rPr lang="en-US" dirty="0" smtClean="0"/>
            <a:t>Web applications</a:t>
          </a:r>
          <a:endParaRPr lang="en-US" dirty="0"/>
        </a:p>
      </dgm:t>
    </dgm:pt>
    <dgm:pt modelId="{152778A7-4F7D-4C5C-8310-140FD6F2CD2C}" type="parTrans" cxnId="{051013F5-FD56-4692-A2F0-F672439207E0}">
      <dgm:prSet/>
      <dgm:spPr/>
      <dgm:t>
        <a:bodyPr/>
        <a:lstStyle/>
        <a:p>
          <a:endParaRPr lang="en-US"/>
        </a:p>
      </dgm:t>
    </dgm:pt>
    <dgm:pt modelId="{A1100FB4-1B91-483B-9288-09506BE6CCEF}" type="sibTrans" cxnId="{051013F5-FD56-4692-A2F0-F672439207E0}">
      <dgm:prSet/>
      <dgm:spPr/>
      <dgm:t>
        <a:bodyPr/>
        <a:lstStyle/>
        <a:p>
          <a:endParaRPr lang="en-US"/>
        </a:p>
      </dgm:t>
    </dgm:pt>
    <dgm:pt modelId="{15E7AD4E-532B-416B-84AC-3EB2401BC19F}">
      <dgm:prSet/>
      <dgm:spPr/>
      <dgm:t>
        <a:bodyPr/>
        <a:lstStyle/>
        <a:p>
          <a:r>
            <a:rPr lang="en-US" dirty="0" smtClean="0"/>
            <a:t>Learning tools for application software</a:t>
          </a:r>
          <a:endParaRPr lang="en-US" dirty="0"/>
        </a:p>
      </dgm:t>
    </dgm:pt>
    <dgm:pt modelId="{1D91CFF0-B757-433A-8F80-449C279A1F79}" type="parTrans" cxnId="{01022301-679B-4059-A7BB-93CB44016E7A}">
      <dgm:prSet/>
      <dgm:spPr/>
      <dgm:t>
        <a:bodyPr/>
        <a:lstStyle/>
        <a:p>
          <a:endParaRPr lang="en-US"/>
        </a:p>
      </dgm:t>
    </dgm:pt>
    <dgm:pt modelId="{37FD5975-E231-4FB6-B23F-EEABC43F374D}" type="sibTrans" cxnId="{01022301-679B-4059-A7BB-93CB44016E7A}">
      <dgm:prSet/>
      <dgm:spPr/>
      <dgm:t>
        <a:bodyPr/>
        <a:lstStyle/>
        <a:p>
          <a:endParaRPr lang="en-US"/>
        </a:p>
      </dgm:t>
    </dgm:pt>
    <dgm:pt modelId="{83D7DC62-EB60-457E-92F5-18866EA92871}" type="pres">
      <dgm:prSet presAssocID="{CF85102C-52AA-4C9D-8775-2FF712ADBFCB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2320912-8D9A-492B-894B-23596CF49463}" type="pres">
      <dgm:prSet presAssocID="{4BE61A80-F514-4E80-B78E-1A2FBAB1DD95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563B308-9D7E-4AEF-8E39-DF2C5AADD5BC}" type="pres">
      <dgm:prSet presAssocID="{67E33806-C16A-4992-B4F4-2D6B8D7A3ED2}" presName="sibTrans" presStyleCnt="0"/>
      <dgm:spPr/>
      <dgm:t>
        <a:bodyPr/>
        <a:lstStyle/>
        <a:p>
          <a:endParaRPr lang="en-US"/>
        </a:p>
      </dgm:t>
    </dgm:pt>
    <dgm:pt modelId="{E98C0D5F-AA37-4692-BFC5-10E72DAB3CF7}" type="pres">
      <dgm:prSet presAssocID="{8CA7B8F9-57FC-4CB2-86F1-78FA27AB247B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F958156-D453-4FA8-A198-12BFDD4282D8}" type="pres">
      <dgm:prSet presAssocID="{D2484014-B3BB-4F1D-9738-868F64EC4619}" presName="sibTrans" presStyleCnt="0"/>
      <dgm:spPr/>
      <dgm:t>
        <a:bodyPr/>
        <a:lstStyle/>
        <a:p>
          <a:endParaRPr lang="en-US"/>
        </a:p>
      </dgm:t>
    </dgm:pt>
    <dgm:pt modelId="{269D876C-E806-406E-B6C8-4C2EC819D54D}" type="pres">
      <dgm:prSet presAssocID="{700C2943-CEFB-4FAB-A849-32C1F06D747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832514-8EA8-4DF3-8B31-3DBB43F3F4C6}" type="pres">
      <dgm:prSet presAssocID="{A1100FB4-1B91-483B-9288-09506BE6CCEF}" presName="sibTrans" presStyleCnt="0"/>
      <dgm:spPr/>
      <dgm:t>
        <a:bodyPr/>
        <a:lstStyle/>
        <a:p>
          <a:endParaRPr lang="en-US"/>
        </a:p>
      </dgm:t>
    </dgm:pt>
    <dgm:pt modelId="{EA94B6F9-1DF5-4BB5-84ED-3C4B7F34D499}" type="pres">
      <dgm:prSet presAssocID="{15E7AD4E-532B-416B-84AC-3EB2401BC19F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6676327-20B8-4264-A010-C4F6BE0968AC}" type="presOf" srcId="{4BE61A80-F514-4E80-B78E-1A2FBAB1DD95}" destId="{A2320912-8D9A-492B-894B-23596CF49463}" srcOrd="0" destOrd="0" presId="urn:microsoft.com/office/officeart/2005/8/layout/default#8"/>
    <dgm:cxn modelId="{8A804A65-CDC3-4BDF-8839-BEBC89E1C638}" type="presOf" srcId="{700C2943-CEFB-4FAB-A849-32C1F06D7475}" destId="{269D876C-E806-406E-B6C8-4C2EC819D54D}" srcOrd="0" destOrd="0" presId="urn:microsoft.com/office/officeart/2005/8/layout/default#8"/>
    <dgm:cxn modelId="{997F3B6D-4FA1-4BCB-BE95-AAE13BE00BEB}" type="presOf" srcId="{15E7AD4E-532B-416B-84AC-3EB2401BC19F}" destId="{EA94B6F9-1DF5-4BB5-84ED-3C4B7F34D499}" srcOrd="0" destOrd="0" presId="urn:microsoft.com/office/officeart/2005/8/layout/default#8"/>
    <dgm:cxn modelId="{1E232BC6-C64B-46DF-8376-B02C8BEEB952}" srcId="{CF85102C-52AA-4C9D-8775-2FF712ADBFCB}" destId="{8CA7B8F9-57FC-4CB2-86F1-78FA27AB247B}" srcOrd="1" destOrd="0" parTransId="{7B74AB6B-6355-4BA5-BEB7-2B6CA6745131}" sibTransId="{D2484014-B3BB-4F1D-9738-868F64EC4619}"/>
    <dgm:cxn modelId="{051013F5-FD56-4692-A2F0-F672439207E0}" srcId="{CF85102C-52AA-4C9D-8775-2FF712ADBFCB}" destId="{700C2943-CEFB-4FAB-A849-32C1F06D7475}" srcOrd="2" destOrd="0" parTransId="{152778A7-4F7D-4C5C-8310-140FD6F2CD2C}" sibTransId="{A1100FB4-1B91-483B-9288-09506BE6CCEF}"/>
    <dgm:cxn modelId="{01022301-679B-4059-A7BB-93CB44016E7A}" srcId="{CF85102C-52AA-4C9D-8775-2FF712ADBFCB}" destId="{15E7AD4E-532B-416B-84AC-3EB2401BC19F}" srcOrd="3" destOrd="0" parTransId="{1D91CFF0-B757-433A-8F80-449C279A1F79}" sibTransId="{37FD5975-E231-4FB6-B23F-EEABC43F374D}"/>
    <dgm:cxn modelId="{34245D30-90CB-405F-BEBD-5429865EB7D2}" type="presOf" srcId="{8CA7B8F9-57FC-4CB2-86F1-78FA27AB247B}" destId="{E98C0D5F-AA37-4692-BFC5-10E72DAB3CF7}" srcOrd="0" destOrd="0" presId="urn:microsoft.com/office/officeart/2005/8/layout/default#8"/>
    <dgm:cxn modelId="{0F2262FE-F290-4ADB-BFA1-26D8F96EF6E7}" type="presOf" srcId="{CF85102C-52AA-4C9D-8775-2FF712ADBFCB}" destId="{83D7DC62-EB60-457E-92F5-18866EA92871}" srcOrd="0" destOrd="0" presId="urn:microsoft.com/office/officeart/2005/8/layout/default#8"/>
    <dgm:cxn modelId="{D19A9A1D-8F9E-49BD-A27D-5CCFF51CF7C4}" srcId="{CF85102C-52AA-4C9D-8775-2FF712ADBFCB}" destId="{4BE61A80-F514-4E80-B78E-1A2FBAB1DD95}" srcOrd="0" destOrd="0" parTransId="{C03EAD1D-891A-4A33-B670-78A09894B497}" sibTransId="{67E33806-C16A-4992-B4F4-2D6B8D7A3ED2}"/>
    <dgm:cxn modelId="{3E7C2D07-76FE-4433-9ED0-979FB7A08586}" type="presParOf" srcId="{83D7DC62-EB60-457E-92F5-18866EA92871}" destId="{A2320912-8D9A-492B-894B-23596CF49463}" srcOrd="0" destOrd="0" presId="urn:microsoft.com/office/officeart/2005/8/layout/default#8"/>
    <dgm:cxn modelId="{1CE8DD7D-B1E7-472A-9177-936D9AEBA1CF}" type="presParOf" srcId="{83D7DC62-EB60-457E-92F5-18866EA92871}" destId="{9563B308-9D7E-4AEF-8E39-DF2C5AADD5BC}" srcOrd="1" destOrd="0" presId="urn:microsoft.com/office/officeart/2005/8/layout/default#8"/>
    <dgm:cxn modelId="{1B31E983-770E-44E4-99DB-7B46A2AE37F5}" type="presParOf" srcId="{83D7DC62-EB60-457E-92F5-18866EA92871}" destId="{E98C0D5F-AA37-4692-BFC5-10E72DAB3CF7}" srcOrd="2" destOrd="0" presId="urn:microsoft.com/office/officeart/2005/8/layout/default#8"/>
    <dgm:cxn modelId="{3AB8B044-0602-48FA-98FA-2A460C8F8E6A}" type="presParOf" srcId="{83D7DC62-EB60-457E-92F5-18866EA92871}" destId="{3F958156-D453-4FA8-A198-12BFDD4282D8}" srcOrd="3" destOrd="0" presId="urn:microsoft.com/office/officeart/2005/8/layout/default#8"/>
    <dgm:cxn modelId="{BB5A7A71-3C2F-46C0-B81F-40642F2B0D11}" type="presParOf" srcId="{83D7DC62-EB60-457E-92F5-18866EA92871}" destId="{269D876C-E806-406E-B6C8-4C2EC819D54D}" srcOrd="4" destOrd="0" presId="urn:microsoft.com/office/officeart/2005/8/layout/default#8"/>
    <dgm:cxn modelId="{DCE9165A-A119-4D5B-AB5E-89D28C6CFAC3}" type="presParOf" srcId="{83D7DC62-EB60-457E-92F5-18866EA92871}" destId="{EC832514-8EA8-4DF3-8B31-3DBB43F3F4C6}" srcOrd="5" destOrd="0" presId="urn:microsoft.com/office/officeart/2005/8/layout/default#8"/>
    <dgm:cxn modelId="{EE09AE9B-129F-4202-8BE4-0C4CD119B309}" type="presParOf" srcId="{83D7DC62-EB60-457E-92F5-18866EA92871}" destId="{EA94B6F9-1DF5-4BB5-84ED-3C4B7F34D499}" srcOrd="6" destOrd="0" presId="urn:microsoft.com/office/officeart/2005/8/layout/default#8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DBC15C7-9BC5-433D-92A7-BCC39A2CC830}" type="doc">
      <dgm:prSet loTypeId="urn:microsoft.com/office/officeart/2005/8/layout/default#2" loCatId="list" qsTypeId="urn:microsoft.com/office/officeart/2005/8/quickstyle/simple5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8EFB50D3-70C5-49B2-996A-1C93784DB914}">
      <dgm:prSet/>
      <dgm:spPr/>
      <dgm:t>
        <a:bodyPr/>
        <a:lstStyle/>
        <a:p>
          <a:r>
            <a:rPr lang="en-US" dirty="0" smtClean="0"/>
            <a:t>Identify the key features of widely used home, personal, and educational programs</a:t>
          </a:r>
        </a:p>
      </dgm:t>
    </dgm:pt>
    <dgm:pt modelId="{BF243AA7-98AA-45B7-AC79-131E9E4F77A7}" type="parTrans" cxnId="{D5533EAF-CD35-4B72-BD26-61C5FF16DCF5}">
      <dgm:prSet/>
      <dgm:spPr/>
      <dgm:t>
        <a:bodyPr/>
        <a:lstStyle/>
        <a:p>
          <a:endParaRPr lang="en-US"/>
        </a:p>
      </dgm:t>
    </dgm:pt>
    <dgm:pt modelId="{FEAEACE5-F5CB-48A6-A197-41406691F4C9}" type="sibTrans" cxnId="{D5533EAF-CD35-4B72-BD26-61C5FF16DCF5}">
      <dgm:prSet/>
      <dgm:spPr/>
      <dgm:t>
        <a:bodyPr/>
        <a:lstStyle/>
        <a:p>
          <a:endParaRPr lang="en-US"/>
        </a:p>
      </dgm:t>
    </dgm:pt>
    <dgm:pt modelId="{7F8F7BF5-E605-4AB5-BE39-757CDFE8BFE4}">
      <dgm:prSet/>
      <dgm:spPr/>
      <dgm:t>
        <a:bodyPr/>
        <a:lstStyle/>
        <a:p>
          <a:r>
            <a:rPr lang="en-US" dirty="0" smtClean="0"/>
            <a:t>Discuss Web applications</a:t>
          </a:r>
        </a:p>
      </dgm:t>
    </dgm:pt>
    <dgm:pt modelId="{0C9F9642-6804-40B6-8BD1-933D22412089}" type="parTrans" cxnId="{AE87A5CC-C9A5-442E-AC11-0FF97E1E0F97}">
      <dgm:prSet/>
      <dgm:spPr/>
      <dgm:t>
        <a:bodyPr/>
        <a:lstStyle/>
        <a:p>
          <a:endParaRPr lang="en-US"/>
        </a:p>
      </dgm:t>
    </dgm:pt>
    <dgm:pt modelId="{31816843-6247-469E-93EC-1291353B21C8}" type="sibTrans" cxnId="{AE87A5CC-C9A5-442E-AC11-0FF97E1E0F97}">
      <dgm:prSet/>
      <dgm:spPr/>
      <dgm:t>
        <a:bodyPr/>
        <a:lstStyle/>
        <a:p>
          <a:endParaRPr lang="en-US"/>
        </a:p>
      </dgm:t>
    </dgm:pt>
    <dgm:pt modelId="{EB239B62-FD18-42ED-90A9-F44A9132E2FE}">
      <dgm:prSet/>
      <dgm:spPr/>
      <dgm:t>
        <a:bodyPr/>
        <a:lstStyle/>
        <a:p>
          <a:r>
            <a:rPr lang="en-US" dirty="0" smtClean="0"/>
            <a:t>Identify the types of application software used in communications</a:t>
          </a:r>
        </a:p>
      </dgm:t>
    </dgm:pt>
    <dgm:pt modelId="{A28B1AEA-E239-4C32-A420-C07F5F37EFA4}" type="parTrans" cxnId="{D00E03D8-8035-4B8B-9775-394A784C4008}">
      <dgm:prSet/>
      <dgm:spPr/>
      <dgm:t>
        <a:bodyPr/>
        <a:lstStyle/>
        <a:p>
          <a:endParaRPr lang="en-US"/>
        </a:p>
      </dgm:t>
    </dgm:pt>
    <dgm:pt modelId="{D5C85071-C9C8-478D-AF09-457457647FE7}" type="sibTrans" cxnId="{D00E03D8-8035-4B8B-9775-394A784C4008}">
      <dgm:prSet/>
      <dgm:spPr/>
      <dgm:t>
        <a:bodyPr/>
        <a:lstStyle/>
        <a:p>
          <a:endParaRPr lang="en-US"/>
        </a:p>
      </dgm:t>
    </dgm:pt>
    <dgm:pt modelId="{FC55E900-4CBE-44D2-AD01-A81D476F8295}">
      <dgm:prSet/>
      <dgm:spPr/>
      <dgm:t>
        <a:bodyPr/>
        <a:lstStyle/>
        <a:p>
          <a:r>
            <a:rPr lang="en-US" dirty="0" smtClean="0"/>
            <a:t>Describe the learning aids available for application software</a:t>
          </a:r>
        </a:p>
      </dgm:t>
    </dgm:pt>
    <dgm:pt modelId="{E1EFD0C3-2B13-48C9-9954-6A412550C8D9}" type="parTrans" cxnId="{3C3978F1-3FFD-4D16-9116-700153916B71}">
      <dgm:prSet/>
      <dgm:spPr/>
      <dgm:t>
        <a:bodyPr/>
        <a:lstStyle/>
        <a:p>
          <a:endParaRPr lang="en-US"/>
        </a:p>
      </dgm:t>
    </dgm:pt>
    <dgm:pt modelId="{6A02DFCF-F359-482A-A4BE-C1AADD342B5C}" type="sibTrans" cxnId="{3C3978F1-3FFD-4D16-9116-700153916B71}">
      <dgm:prSet/>
      <dgm:spPr/>
      <dgm:t>
        <a:bodyPr/>
        <a:lstStyle/>
        <a:p>
          <a:endParaRPr lang="en-US"/>
        </a:p>
      </dgm:t>
    </dgm:pt>
    <dgm:pt modelId="{0283AAF8-8E6B-4228-934C-18F9A9076AC0}" type="pres">
      <dgm:prSet presAssocID="{3DBC15C7-9BC5-433D-92A7-BCC39A2CC83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04A23606-A1AC-46C0-8D8A-3CF4E432B7AE}" type="pres">
      <dgm:prSet presAssocID="{8EFB50D3-70C5-49B2-996A-1C93784DB914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605A210-03C4-46F9-A2B0-EA1DCB71FFB1}" type="pres">
      <dgm:prSet presAssocID="{FEAEACE5-F5CB-48A6-A197-41406691F4C9}" presName="sibTrans" presStyleCnt="0"/>
      <dgm:spPr/>
      <dgm:t>
        <a:bodyPr/>
        <a:lstStyle/>
        <a:p>
          <a:endParaRPr lang="en-US"/>
        </a:p>
      </dgm:t>
    </dgm:pt>
    <dgm:pt modelId="{EA6BF97B-0A6D-4B88-8B27-2E612904A0D0}" type="pres">
      <dgm:prSet presAssocID="{7F8F7BF5-E605-4AB5-BE39-757CDFE8BFE4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68100F-F407-4198-AF0C-C296933FD164}" type="pres">
      <dgm:prSet presAssocID="{31816843-6247-469E-93EC-1291353B21C8}" presName="sibTrans" presStyleCnt="0"/>
      <dgm:spPr/>
      <dgm:t>
        <a:bodyPr/>
        <a:lstStyle/>
        <a:p>
          <a:endParaRPr lang="en-US"/>
        </a:p>
      </dgm:t>
    </dgm:pt>
    <dgm:pt modelId="{E5ED25B8-CF7D-4579-A5FE-FBBB2E82DEEA}" type="pres">
      <dgm:prSet presAssocID="{EB239B62-FD18-42ED-90A9-F44A9132E2FE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99CBF39-9C93-4FDD-A7BB-4C0C4DDF66DC}" type="pres">
      <dgm:prSet presAssocID="{D5C85071-C9C8-478D-AF09-457457647FE7}" presName="sibTrans" presStyleCnt="0"/>
      <dgm:spPr/>
      <dgm:t>
        <a:bodyPr/>
        <a:lstStyle/>
        <a:p>
          <a:endParaRPr lang="en-US"/>
        </a:p>
      </dgm:t>
    </dgm:pt>
    <dgm:pt modelId="{D13A5441-5B8A-4D5F-9092-BE39B98D49AD}" type="pres">
      <dgm:prSet presAssocID="{FC55E900-4CBE-44D2-AD01-A81D476F8295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C3978F1-3FFD-4D16-9116-700153916B71}" srcId="{3DBC15C7-9BC5-433D-92A7-BCC39A2CC830}" destId="{FC55E900-4CBE-44D2-AD01-A81D476F8295}" srcOrd="3" destOrd="0" parTransId="{E1EFD0C3-2B13-48C9-9954-6A412550C8D9}" sibTransId="{6A02DFCF-F359-482A-A4BE-C1AADD342B5C}"/>
    <dgm:cxn modelId="{BDE4565C-18CC-4BF6-A0F7-FBFD6D295B30}" type="presOf" srcId="{8EFB50D3-70C5-49B2-996A-1C93784DB914}" destId="{04A23606-A1AC-46C0-8D8A-3CF4E432B7AE}" srcOrd="0" destOrd="0" presId="urn:microsoft.com/office/officeart/2005/8/layout/default#2"/>
    <dgm:cxn modelId="{CDBCAF59-7884-42E2-B8B1-CCAA45AECC3B}" type="presOf" srcId="{3DBC15C7-9BC5-433D-92A7-BCC39A2CC830}" destId="{0283AAF8-8E6B-4228-934C-18F9A9076AC0}" srcOrd="0" destOrd="0" presId="urn:microsoft.com/office/officeart/2005/8/layout/default#2"/>
    <dgm:cxn modelId="{D00E03D8-8035-4B8B-9775-394A784C4008}" srcId="{3DBC15C7-9BC5-433D-92A7-BCC39A2CC830}" destId="{EB239B62-FD18-42ED-90A9-F44A9132E2FE}" srcOrd="2" destOrd="0" parTransId="{A28B1AEA-E239-4C32-A420-C07F5F37EFA4}" sibTransId="{D5C85071-C9C8-478D-AF09-457457647FE7}"/>
    <dgm:cxn modelId="{41C2E930-029C-4D59-B6A2-7B41623F5E06}" type="presOf" srcId="{FC55E900-4CBE-44D2-AD01-A81D476F8295}" destId="{D13A5441-5B8A-4D5F-9092-BE39B98D49AD}" srcOrd="0" destOrd="0" presId="urn:microsoft.com/office/officeart/2005/8/layout/default#2"/>
    <dgm:cxn modelId="{62F4D8E7-F670-4E64-BD43-B5589179CDBC}" type="presOf" srcId="{7F8F7BF5-E605-4AB5-BE39-757CDFE8BFE4}" destId="{EA6BF97B-0A6D-4B88-8B27-2E612904A0D0}" srcOrd="0" destOrd="0" presId="urn:microsoft.com/office/officeart/2005/8/layout/default#2"/>
    <dgm:cxn modelId="{D5533EAF-CD35-4B72-BD26-61C5FF16DCF5}" srcId="{3DBC15C7-9BC5-433D-92A7-BCC39A2CC830}" destId="{8EFB50D3-70C5-49B2-996A-1C93784DB914}" srcOrd="0" destOrd="0" parTransId="{BF243AA7-98AA-45B7-AC79-131E9E4F77A7}" sibTransId="{FEAEACE5-F5CB-48A6-A197-41406691F4C9}"/>
    <dgm:cxn modelId="{270ECFF9-1F1B-4F42-B17C-6626219A26C7}" type="presOf" srcId="{EB239B62-FD18-42ED-90A9-F44A9132E2FE}" destId="{E5ED25B8-CF7D-4579-A5FE-FBBB2E82DEEA}" srcOrd="0" destOrd="0" presId="urn:microsoft.com/office/officeart/2005/8/layout/default#2"/>
    <dgm:cxn modelId="{AE87A5CC-C9A5-442E-AC11-0FF97E1E0F97}" srcId="{3DBC15C7-9BC5-433D-92A7-BCC39A2CC830}" destId="{7F8F7BF5-E605-4AB5-BE39-757CDFE8BFE4}" srcOrd="1" destOrd="0" parTransId="{0C9F9642-6804-40B6-8BD1-933D22412089}" sibTransId="{31816843-6247-469E-93EC-1291353B21C8}"/>
    <dgm:cxn modelId="{A2CC8245-8EB5-4352-89F5-AFAF9E26829D}" type="presParOf" srcId="{0283AAF8-8E6B-4228-934C-18F9A9076AC0}" destId="{04A23606-A1AC-46C0-8D8A-3CF4E432B7AE}" srcOrd="0" destOrd="0" presId="urn:microsoft.com/office/officeart/2005/8/layout/default#2"/>
    <dgm:cxn modelId="{4774D3E8-0B19-46E1-AABF-9F90B954D718}" type="presParOf" srcId="{0283AAF8-8E6B-4228-934C-18F9A9076AC0}" destId="{4605A210-03C4-46F9-A2B0-EA1DCB71FFB1}" srcOrd="1" destOrd="0" presId="urn:microsoft.com/office/officeart/2005/8/layout/default#2"/>
    <dgm:cxn modelId="{2DDC76BA-8324-4EF8-93C5-79A707B133A0}" type="presParOf" srcId="{0283AAF8-8E6B-4228-934C-18F9A9076AC0}" destId="{EA6BF97B-0A6D-4B88-8B27-2E612904A0D0}" srcOrd="2" destOrd="0" presId="urn:microsoft.com/office/officeart/2005/8/layout/default#2"/>
    <dgm:cxn modelId="{66C89C73-02D0-4038-BD3A-819DF4DE19D7}" type="presParOf" srcId="{0283AAF8-8E6B-4228-934C-18F9A9076AC0}" destId="{3268100F-F407-4198-AF0C-C296933FD164}" srcOrd="3" destOrd="0" presId="urn:microsoft.com/office/officeart/2005/8/layout/default#2"/>
    <dgm:cxn modelId="{C04FF2D5-3006-48DE-AD6C-8A88BC75046B}" type="presParOf" srcId="{0283AAF8-8E6B-4228-934C-18F9A9076AC0}" destId="{E5ED25B8-CF7D-4579-A5FE-FBBB2E82DEEA}" srcOrd="4" destOrd="0" presId="urn:microsoft.com/office/officeart/2005/8/layout/default#2"/>
    <dgm:cxn modelId="{735CD847-3CE0-494A-B015-5D05924319B3}" type="presParOf" srcId="{0283AAF8-8E6B-4228-934C-18F9A9076AC0}" destId="{C99CBF39-9C93-4FDD-A7BB-4C0C4DDF66DC}" srcOrd="5" destOrd="0" presId="urn:microsoft.com/office/officeart/2005/8/layout/default#2"/>
    <dgm:cxn modelId="{7E6B7B48-5E5C-4C0D-B0A7-991F1ECAFEE6}" type="presParOf" srcId="{0283AAF8-8E6B-4228-934C-18F9A9076AC0}" destId="{D13A5441-5B8A-4D5F-9092-BE39B98D49AD}" srcOrd="6" destOrd="0" presId="urn:microsoft.com/office/officeart/2005/8/layout/default#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91D57C7A-6C45-47D8-B072-79985FDA98F6}" type="doc">
      <dgm:prSet loTypeId="urn:microsoft.com/office/officeart/2005/8/layout/vList2" loCatId="list" qsTypeId="urn:microsoft.com/office/officeart/2005/8/quickstyle/3d1" qsCatId="3D" csTypeId="urn:microsoft.com/office/officeart/2005/8/colors/accent4_5" csCatId="accent4" phldr="1"/>
      <dgm:spPr/>
      <dgm:t>
        <a:bodyPr/>
        <a:lstStyle/>
        <a:p>
          <a:endParaRPr lang="en-US"/>
        </a:p>
      </dgm:t>
    </dgm:pt>
    <dgm:pt modelId="{6016ACC8-F114-4B27-BD6A-2DCDF49B5870}">
      <dgm:prSet/>
      <dgm:spPr/>
      <dgm:t>
        <a:bodyPr/>
        <a:lstStyle/>
        <a:p>
          <a:r>
            <a:rPr lang="en-US" dirty="0" smtClean="0"/>
            <a:t>To make business activities more efficient</a:t>
          </a:r>
          <a:endParaRPr lang="en-US" dirty="0"/>
        </a:p>
      </dgm:t>
    </dgm:pt>
    <dgm:pt modelId="{21C6EBBA-8AC0-4BC5-9F83-125C31996015}" type="parTrans" cxnId="{BD2CEDC7-8F85-42F2-A1B2-F10AE145AFA4}">
      <dgm:prSet/>
      <dgm:spPr/>
      <dgm:t>
        <a:bodyPr/>
        <a:lstStyle/>
        <a:p>
          <a:endParaRPr lang="en-US"/>
        </a:p>
      </dgm:t>
    </dgm:pt>
    <dgm:pt modelId="{A00A11AA-0A29-44E6-91B0-634C12305017}" type="sibTrans" cxnId="{BD2CEDC7-8F85-42F2-A1B2-F10AE145AFA4}">
      <dgm:prSet/>
      <dgm:spPr/>
      <dgm:t>
        <a:bodyPr/>
        <a:lstStyle/>
        <a:p>
          <a:endParaRPr lang="en-US"/>
        </a:p>
      </dgm:t>
    </dgm:pt>
    <dgm:pt modelId="{8D1F30E1-BF9F-4895-9575-47A13022928A}">
      <dgm:prSet/>
      <dgm:spPr/>
      <dgm:t>
        <a:bodyPr/>
        <a:lstStyle/>
        <a:p>
          <a:r>
            <a:rPr lang="en-US" dirty="0" smtClean="0"/>
            <a:t>To assist with graphics and multimedia projects</a:t>
          </a:r>
          <a:endParaRPr lang="en-US" dirty="0"/>
        </a:p>
      </dgm:t>
    </dgm:pt>
    <dgm:pt modelId="{94D19D79-1BC2-46DC-8362-BFB7CBBDF5B4}" type="parTrans" cxnId="{4444BC96-05ED-41FC-92E2-DA4696EBAB69}">
      <dgm:prSet/>
      <dgm:spPr/>
      <dgm:t>
        <a:bodyPr/>
        <a:lstStyle/>
        <a:p>
          <a:endParaRPr lang="en-US"/>
        </a:p>
      </dgm:t>
    </dgm:pt>
    <dgm:pt modelId="{83BDF268-C7C4-42EA-9CA2-4B3A8836C44C}" type="sibTrans" cxnId="{4444BC96-05ED-41FC-92E2-DA4696EBAB69}">
      <dgm:prSet/>
      <dgm:spPr/>
      <dgm:t>
        <a:bodyPr/>
        <a:lstStyle/>
        <a:p>
          <a:endParaRPr lang="en-US"/>
        </a:p>
      </dgm:t>
    </dgm:pt>
    <dgm:pt modelId="{359865E4-D5E6-4127-B54B-1CCC3A98C753}">
      <dgm:prSet/>
      <dgm:spPr/>
      <dgm:t>
        <a:bodyPr/>
        <a:lstStyle/>
        <a:p>
          <a:r>
            <a:rPr lang="en-US" dirty="0" smtClean="0"/>
            <a:t>To support home, personal, and educational tasks</a:t>
          </a:r>
          <a:endParaRPr lang="en-US" dirty="0"/>
        </a:p>
      </dgm:t>
    </dgm:pt>
    <dgm:pt modelId="{D76EA580-555F-4B9F-950F-99167744FA23}" type="parTrans" cxnId="{2183C99A-B90F-49D7-9E9E-542DED0E4F62}">
      <dgm:prSet/>
      <dgm:spPr/>
      <dgm:t>
        <a:bodyPr/>
        <a:lstStyle/>
        <a:p>
          <a:endParaRPr lang="en-US"/>
        </a:p>
      </dgm:t>
    </dgm:pt>
    <dgm:pt modelId="{40176EC3-4BE5-48BD-96EC-E14B91673022}" type="sibTrans" cxnId="{2183C99A-B90F-49D7-9E9E-542DED0E4F62}">
      <dgm:prSet/>
      <dgm:spPr/>
      <dgm:t>
        <a:bodyPr/>
        <a:lstStyle/>
        <a:p>
          <a:endParaRPr lang="en-US"/>
        </a:p>
      </dgm:t>
    </dgm:pt>
    <dgm:pt modelId="{C545EC81-3B11-442D-B8D4-35A4F4B4A101}">
      <dgm:prSet/>
      <dgm:spPr/>
      <dgm:t>
        <a:bodyPr/>
        <a:lstStyle/>
        <a:p>
          <a:r>
            <a:rPr lang="en-US" dirty="0" smtClean="0"/>
            <a:t>To facilitate communications</a:t>
          </a:r>
          <a:endParaRPr lang="en-US" dirty="0"/>
        </a:p>
      </dgm:t>
    </dgm:pt>
    <dgm:pt modelId="{45214ADE-B2A5-4942-B997-BBFF3361905A}" type="parTrans" cxnId="{50A1CC1E-E51E-4149-9AAB-93D0AB2893B0}">
      <dgm:prSet/>
      <dgm:spPr/>
      <dgm:t>
        <a:bodyPr/>
        <a:lstStyle/>
        <a:p>
          <a:endParaRPr lang="en-US"/>
        </a:p>
      </dgm:t>
    </dgm:pt>
    <dgm:pt modelId="{4565C9FD-89C2-4BBD-97CB-BF518C93F95E}" type="sibTrans" cxnId="{50A1CC1E-E51E-4149-9AAB-93D0AB2893B0}">
      <dgm:prSet/>
      <dgm:spPr/>
      <dgm:t>
        <a:bodyPr/>
        <a:lstStyle/>
        <a:p>
          <a:endParaRPr lang="en-US"/>
        </a:p>
      </dgm:t>
    </dgm:pt>
    <dgm:pt modelId="{3CC404FA-84DB-4017-80E1-D0060CD7A65C}" type="pres">
      <dgm:prSet presAssocID="{91D57C7A-6C45-47D8-B072-79985FDA98F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6AC4E3F-CB51-4D47-A4E0-A7726A3EABC6}" type="pres">
      <dgm:prSet presAssocID="{6016ACC8-F114-4B27-BD6A-2DCDF49B5870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4B1E444-440B-4CB3-A031-E5A8153F201D}" type="pres">
      <dgm:prSet presAssocID="{A00A11AA-0A29-44E6-91B0-634C12305017}" presName="spacer" presStyleCnt="0"/>
      <dgm:spPr/>
    </dgm:pt>
    <dgm:pt modelId="{FBFDA53E-D9D7-40CB-9126-88A70CB77327}" type="pres">
      <dgm:prSet presAssocID="{8D1F30E1-BF9F-4895-9575-47A13022928A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7007B8-3CCC-4869-8E6B-FDBBEF19D15F}" type="pres">
      <dgm:prSet presAssocID="{83BDF268-C7C4-42EA-9CA2-4B3A8836C44C}" presName="spacer" presStyleCnt="0"/>
      <dgm:spPr/>
    </dgm:pt>
    <dgm:pt modelId="{E344CC3D-9DAE-48E9-BC83-6846A94F58A6}" type="pres">
      <dgm:prSet presAssocID="{359865E4-D5E6-4127-B54B-1CCC3A98C753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D5537E-EEB7-4521-9EBE-D96FC02075CA}" type="pres">
      <dgm:prSet presAssocID="{40176EC3-4BE5-48BD-96EC-E14B91673022}" presName="spacer" presStyleCnt="0"/>
      <dgm:spPr/>
    </dgm:pt>
    <dgm:pt modelId="{B68151E5-4FBD-4D0F-99E8-496DDB421FCC}" type="pres">
      <dgm:prSet presAssocID="{C545EC81-3B11-442D-B8D4-35A4F4B4A101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FC094AF0-03D5-4D9D-A4C6-12E52B47B930}" type="presOf" srcId="{C545EC81-3B11-442D-B8D4-35A4F4B4A101}" destId="{B68151E5-4FBD-4D0F-99E8-496DDB421FCC}" srcOrd="0" destOrd="0" presId="urn:microsoft.com/office/officeart/2005/8/layout/vList2"/>
    <dgm:cxn modelId="{7BB7308B-A2DD-4827-97C6-89749C84A192}" type="presOf" srcId="{359865E4-D5E6-4127-B54B-1CCC3A98C753}" destId="{E344CC3D-9DAE-48E9-BC83-6846A94F58A6}" srcOrd="0" destOrd="0" presId="urn:microsoft.com/office/officeart/2005/8/layout/vList2"/>
    <dgm:cxn modelId="{4444BC96-05ED-41FC-92E2-DA4696EBAB69}" srcId="{91D57C7A-6C45-47D8-B072-79985FDA98F6}" destId="{8D1F30E1-BF9F-4895-9575-47A13022928A}" srcOrd="1" destOrd="0" parTransId="{94D19D79-1BC2-46DC-8362-BFB7CBBDF5B4}" sibTransId="{83BDF268-C7C4-42EA-9CA2-4B3A8836C44C}"/>
    <dgm:cxn modelId="{BD2CEDC7-8F85-42F2-A1B2-F10AE145AFA4}" srcId="{91D57C7A-6C45-47D8-B072-79985FDA98F6}" destId="{6016ACC8-F114-4B27-BD6A-2DCDF49B5870}" srcOrd="0" destOrd="0" parTransId="{21C6EBBA-8AC0-4BC5-9F83-125C31996015}" sibTransId="{A00A11AA-0A29-44E6-91B0-634C12305017}"/>
    <dgm:cxn modelId="{2183C99A-B90F-49D7-9E9E-542DED0E4F62}" srcId="{91D57C7A-6C45-47D8-B072-79985FDA98F6}" destId="{359865E4-D5E6-4127-B54B-1CCC3A98C753}" srcOrd="2" destOrd="0" parTransId="{D76EA580-555F-4B9F-950F-99167744FA23}" sibTransId="{40176EC3-4BE5-48BD-96EC-E14B91673022}"/>
    <dgm:cxn modelId="{952F66DF-84E2-420B-975C-B7E0AAD8E541}" type="presOf" srcId="{6016ACC8-F114-4B27-BD6A-2DCDF49B5870}" destId="{E6AC4E3F-CB51-4D47-A4E0-A7726A3EABC6}" srcOrd="0" destOrd="0" presId="urn:microsoft.com/office/officeart/2005/8/layout/vList2"/>
    <dgm:cxn modelId="{50A1CC1E-E51E-4149-9AAB-93D0AB2893B0}" srcId="{91D57C7A-6C45-47D8-B072-79985FDA98F6}" destId="{C545EC81-3B11-442D-B8D4-35A4F4B4A101}" srcOrd="3" destOrd="0" parTransId="{45214ADE-B2A5-4942-B997-BBFF3361905A}" sibTransId="{4565C9FD-89C2-4BBD-97CB-BF518C93F95E}"/>
    <dgm:cxn modelId="{7F6CA790-1CE0-435A-A370-756C0055CCE8}" type="presOf" srcId="{91D57C7A-6C45-47D8-B072-79985FDA98F6}" destId="{3CC404FA-84DB-4017-80E1-D0060CD7A65C}" srcOrd="0" destOrd="0" presId="urn:microsoft.com/office/officeart/2005/8/layout/vList2"/>
    <dgm:cxn modelId="{860D9BE9-41F9-46F1-A834-3F29468770E1}" type="presOf" srcId="{8D1F30E1-BF9F-4895-9575-47A13022928A}" destId="{FBFDA53E-D9D7-40CB-9126-88A70CB77327}" srcOrd="0" destOrd="0" presId="urn:microsoft.com/office/officeart/2005/8/layout/vList2"/>
    <dgm:cxn modelId="{BD3618D3-36A4-4382-AA12-3D2D6C9CD802}" type="presParOf" srcId="{3CC404FA-84DB-4017-80E1-D0060CD7A65C}" destId="{E6AC4E3F-CB51-4D47-A4E0-A7726A3EABC6}" srcOrd="0" destOrd="0" presId="urn:microsoft.com/office/officeart/2005/8/layout/vList2"/>
    <dgm:cxn modelId="{3F02C685-A67A-427F-BE30-BA4C9E03EB2C}" type="presParOf" srcId="{3CC404FA-84DB-4017-80E1-D0060CD7A65C}" destId="{A4B1E444-440B-4CB3-A031-E5A8153F201D}" srcOrd="1" destOrd="0" presId="urn:microsoft.com/office/officeart/2005/8/layout/vList2"/>
    <dgm:cxn modelId="{F2CB3D96-C5B6-45FA-B6FA-CD6BDC6A2ED1}" type="presParOf" srcId="{3CC404FA-84DB-4017-80E1-D0060CD7A65C}" destId="{FBFDA53E-D9D7-40CB-9126-88A70CB77327}" srcOrd="2" destOrd="0" presId="urn:microsoft.com/office/officeart/2005/8/layout/vList2"/>
    <dgm:cxn modelId="{DDB14572-B618-4179-94DD-3075571E8398}" type="presParOf" srcId="{3CC404FA-84DB-4017-80E1-D0060CD7A65C}" destId="{6E7007B8-3CCC-4869-8E6B-FDBBEF19D15F}" srcOrd="3" destOrd="0" presId="urn:microsoft.com/office/officeart/2005/8/layout/vList2"/>
    <dgm:cxn modelId="{0A9F8E1F-6A2D-4A3F-9280-65CBD80615D4}" type="presParOf" srcId="{3CC404FA-84DB-4017-80E1-D0060CD7A65C}" destId="{E344CC3D-9DAE-48E9-BC83-6846A94F58A6}" srcOrd="4" destOrd="0" presId="urn:microsoft.com/office/officeart/2005/8/layout/vList2"/>
    <dgm:cxn modelId="{89A4BA8F-5EB0-424C-8F70-6B44BDBD0A88}" type="presParOf" srcId="{3CC404FA-84DB-4017-80E1-D0060CD7A65C}" destId="{E7D5537E-EEB7-4521-9EBE-D96FC02075CA}" srcOrd="5" destOrd="0" presId="urn:microsoft.com/office/officeart/2005/8/layout/vList2"/>
    <dgm:cxn modelId="{58DF2E8E-AC80-470E-AD20-A6D170D7C4D4}" type="presParOf" srcId="{3CC404FA-84DB-4017-80E1-D0060CD7A65C}" destId="{B68151E5-4FBD-4D0F-99E8-496DDB421FCC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84CCF17-3E49-4066-901F-D1DFFF378873}" type="doc">
      <dgm:prSet loTypeId="urn:microsoft.com/office/officeart/2005/8/layout/default#3" loCatId="list" qsTypeId="urn:microsoft.com/office/officeart/2005/8/quickstyle/simple3" qsCatId="simple" csTypeId="urn:microsoft.com/office/officeart/2005/8/colors/accent2_3" csCatId="accent2" phldr="1"/>
      <dgm:spPr/>
      <dgm:t>
        <a:bodyPr/>
        <a:lstStyle/>
        <a:p>
          <a:endParaRPr lang="en-US"/>
        </a:p>
      </dgm:t>
    </dgm:pt>
    <dgm:pt modelId="{8975B83D-49D4-48F1-A039-970AE9CBDF1C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Packaged software</a:t>
          </a:r>
          <a:endParaRPr lang="en-US" b="1" dirty="0">
            <a:solidFill>
              <a:srgbClr val="67588E"/>
            </a:solidFill>
          </a:endParaRPr>
        </a:p>
      </dgm:t>
    </dgm:pt>
    <dgm:pt modelId="{729380E7-BB8D-4678-B68D-7149BADA1197}" type="parTrans" cxnId="{71A98F44-E785-42DD-958D-5AB3EB82EF66}">
      <dgm:prSet/>
      <dgm:spPr/>
      <dgm:t>
        <a:bodyPr/>
        <a:lstStyle/>
        <a:p>
          <a:endParaRPr lang="en-US"/>
        </a:p>
      </dgm:t>
    </dgm:pt>
    <dgm:pt modelId="{2DC6B894-7585-42D8-8D24-D4B38264D481}" type="sibTrans" cxnId="{71A98F44-E785-42DD-958D-5AB3EB82EF66}">
      <dgm:prSet/>
      <dgm:spPr/>
      <dgm:t>
        <a:bodyPr/>
        <a:lstStyle/>
        <a:p>
          <a:endParaRPr lang="en-US"/>
        </a:p>
      </dgm:t>
    </dgm:pt>
    <dgm:pt modelId="{BF91FB33-AEE4-4451-8B55-1DFEE5D573AA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Custom software</a:t>
          </a:r>
          <a:endParaRPr lang="en-US" b="1" dirty="0">
            <a:solidFill>
              <a:srgbClr val="67588E"/>
            </a:solidFill>
          </a:endParaRPr>
        </a:p>
      </dgm:t>
    </dgm:pt>
    <dgm:pt modelId="{9940852E-930D-4074-89F5-0DAA04DAE4A7}" type="parTrans" cxnId="{1081F1F5-8AEB-4BF6-9EFD-71A86E88EFF4}">
      <dgm:prSet/>
      <dgm:spPr/>
      <dgm:t>
        <a:bodyPr/>
        <a:lstStyle/>
        <a:p>
          <a:endParaRPr lang="en-US"/>
        </a:p>
      </dgm:t>
    </dgm:pt>
    <dgm:pt modelId="{77E9CECD-C299-4E10-8192-E26653DE5011}" type="sibTrans" cxnId="{1081F1F5-8AEB-4BF6-9EFD-71A86E88EFF4}">
      <dgm:prSet/>
      <dgm:spPr/>
      <dgm:t>
        <a:bodyPr/>
        <a:lstStyle/>
        <a:p>
          <a:endParaRPr lang="en-US"/>
        </a:p>
      </dgm:t>
    </dgm:pt>
    <dgm:pt modelId="{E7199574-0779-4BCC-89D1-93A67C9EB180}">
      <dgm:prSet phldrT="[Text]"/>
      <dgm:spPr/>
      <dgm:t>
        <a:bodyPr/>
        <a:lstStyle/>
        <a:p>
          <a:r>
            <a:rPr lang="en-US" b="1" smtClean="0">
              <a:solidFill>
                <a:srgbClr val="67588E"/>
              </a:solidFill>
            </a:rPr>
            <a:t>Web application</a:t>
          </a:r>
          <a:endParaRPr lang="en-US" b="1" dirty="0">
            <a:solidFill>
              <a:srgbClr val="67588E"/>
            </a:solidFill>
          </a:endParaRPr>
        </a:p>
      </dgm:t>
    </dgm:pt>
    <dgm:pt modelId="{CD0C7430-8C39-49B1-9746-5285AF7242F8}" type="parTrans" cxnId="{D603B4B3-9432-45C1-907C-C4214DE3938E}">
      <dgm:prSet/>
      <dgm:spPr/>
      <dgm:t>
        <a:bodyPr/>
        <a:lstStyle/>
        <a:p>
          <a:endParaRPr lang="en-US"/>
        </a:p>
      </dgm:t>
    </dgm:pt>
    <dgm:pt modelId="{131AF277-B751-4F08-9A7A-F7EFF8217877}" type="sibTrans" cxnId="{D603B4B3-9432-45C1-907C-C4214DE3938E}">
      <dgm:prSet/>
      <dgm:spPr/>
      <dgm:t>
        <a:bodyPr/>
        <a:lstStyle/>
        <a:p>
          <a:endParaRPr lang="en-US"/>
        </a:p>
      </dgm:t>
    </dgm:pt>
    <dgm:pt modelId="{36031257-49F5-44F8-8111-696459E3C86A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Open source software</a:t>
          </a:r>
          <a:endParaRPr lang="en-US" b="1" dirty="0">
            <a:solidFill>
              <a:srgbClr val="67588E"/>
            </a:solidFill>
          </a:endParaRPr>
        </a:p>
      </dgm:t>
    </dgm:pt>
    <dgm:pt modelId="{25F4462A-3888-4AA6-BBE9-DDB5D1082D0D}" type="parTrans" cxnId="{AAFB0D63-924B-4457-88EC-733CC1211D83}">
      <dgm:prSet/>
      <dgm:spPr/>
      <dgm:t>
        <a:bodyPr/>
        <a:lstStyle/>
        <a:p>
          <a:endParaRPr lang="en-US"/>
        </a:p>
      </dgm:t>
    </dgm:pt>
    <dgm:pt modelId="{32B91430-B1C4-47F2-8699-FE271BD8ADCD}" type="sibTrans" cxnId="{AAFB0D63-924B-4457-88EC-733CC1211D83}">
      <dgm:prSet/>
      <dgm:spPr/>
      <dgm:t>
        <a:bodyPr/>
        <a:lstStyle/>
        <a:p>
          <a:endParaRPr lang="en-US"/>
        </a:p>
      </dgm:t>
    </dgm:pt>
    <dgm:pt modelId="{618B8782-2085-43D2-9430-5A2718568145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Shareware</a:t>
          </a:r>
          <a:endParaRPr lang="en-US" b="1" dirty="0">
            <a:solidFill>
              <a:srgbClr val="67588E"/>
            </a:solidFill>
          </a:endParaRPr>
        </a:p>
      </dgm:t>
    </dgm:pt>
    <dgm:pt modelId="{B27419E5-A4B2-4209-AA6E-856CCFC451F0}" type="parTrans" cxnId="{2C5BD075-B3A8-4438-BA43-2A58A5E4651A}">
      <dgm:prSet/>
      <dgm:spPr/>
      <dgm:t>
        <a:bodyPr/>
        <a:lstStyle/>
        <a:p>
          <a:endParaRPr lang="en-US"/>
        </a:p>
      </dgm:t>
    </dgm:pt>
    <dgm:pt modelId="{71888DDA-0369-4EC0-B6AB-AC926ABCB8EA}" type="sibTrans" cxnId="{2C5BD075-B3A8-4438-BA43-2A58A5E4651A}">
      <dgm:prSet/>
      <dgm:spPr/>
      <dgm:t>
        <a:bodyPr/>
        <a:lstStyle/>
        <a:p>
          <a:endParaRPr lang="en-US"/>
        </a:p>
      </dgm:t>
    </dgm:pt>
    <dgm:pt modelId="{5BF4C20B-609C-4E56-8108-E747824C9A1F}">
      <dgm:prSet phldrT="[Text]"/>
      <dgm:spPr/>
      <dgm:t>
        <a:bodyPr/>
        <a:lstStyle/>
        <a:p>
          <a:r>
            <a:rPr lang="en-US" b="1" smtClean="0">
              <a:solidFill>
                <a:srgbClr val="67588E"/>
              </a:solidFill>
            </a:rPr>
            <a:t>Freeware</a:t>
          </a:r>
          <a:endParaRPr lang="en-US" b="1" dirty="0">
            <a:solidFill>
              <a:srgbClr val="67588E"/>
            </a:solidFill>
          </a:endParaRPr>
        </a:p>
      </dgm:t>
    </dgm:pt>
    <dgm:pt modelId="{88239DEE-CBD7-495E-BB04-358789E2D208}" type="parTrans" cxnId="{2CDAA638-22B7-4BE8-B71A-A9AED1290E85}">
      <dgm:prSet/>
      <dgm:spPr/>
      <dgm:t>
        <a:bodyPr/>
        <a:lstStyle/>
        <a:p>
          <a:endParaRPr lang="en-US"/>
        </a:p>
      </dgm:t>
    </dgm:pt>
    <dgm:pt modelId="{64F78002-16C4-43D1-A139-FB22F8563CE1}" type="sibTrans" cxnId="{2CDAA638-22B7-4BE8-B71A-A9AED1290E85}">
      <dgm:prSet/>
      <dgm:spPr/>
      <dgm:t>
        <a:bodyPr/>
        <a:lstStyle/>
        <a:p>
          <a:endParaRPr lang="en-US"/>
        </a:p>
      </dgm:t>
    </dgm:pt>
    <dgm:pt modelId="{7A5AA225-2DC9-403C-812B-C0542C8A76AD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Public-domain software</a:t>
          </a:r>
          <a:endParaRPr lang="en-US" b="1" dirty="0">
            <a:solidFill>
              <a:srgbClr val="67588E"/>
            </a:solidFill>
          </a:endParaRPr>
        </a:p>
      </dgm:t>
    </dgm:pt>
    <dgm:pt modelId="{7C97B6F7-AD70-4CAA-8DED-2E558803BB7B}" type="parTrans" cxnId="{15760E72-6147-4C34-A64E-7252E90A0841}">
      <dgm:prSet/>
      <dgm:spPr/>
      <dgm:t>
        <a:bodyPr/>
        <a:lstStyle/>
        <a:p>
          <a:endParaRPr lang="en-US"/>
        </a:p>
      </dgm:t>
    </dgm:pt>
    <dgm:pt modelId="{FBBA10A8-DC43-4B13-845F-96ADA7A725DD}" type="sibTrans" cxnId="{15760E72-6147-4C34-A64E-7252E90A0841}">
      <dgm:prSet/>
      <dgm:spPr/>
      <dgm:t>
        <a:bodyPr/>
        <a:lstStyle/>
        <a:p>
          <a:endParaRPr lang="en-US"/>
        </a:p>
      </dgm:t>
    </dgm:pt>
    <dgm:pt modelId="{507D2954-8FC4-48CA-8619-B60CB145A0C7}" type="pres">
      <dgm:prSet presAssocID="{784CCF17-3E49-4066-901F-D1DFFF378873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A136DED-68A2-4DC5-8AC9-054F8C421829}" type="pres">
      <dgm:prSet presAssocID="{8975B83D-49D4-48F1-A039-970AE9CBDF1C}" presName="node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D45C3E9-2AE2-4747-8163-3D5797544F52}" type="pres">
      <dgm:prSet presAssocID="{2DC6B894-7585-42D8-8D24-D4B38264D481}" presName="sibTrans" presStyleCnt="0"/>
      <dgm:spPr/>
      <dgm:t>
        <a:bodyPr/>
        <a:lstStyle/>
        <a:p>
          <a:endParaRPr lang="en-US"/>
        </a:p>
      </dgm:t>
    </dgm:pt>
    <dgm:pt modelId="{C71A7C77-138B-4EBC-B8D7-424CE74B8B02}" type="pres">
      <dgm:prSet presAssocID="{BF91FB33-AEE4-4451-8B55-1DFEE5D573AA}" presName="node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E61C329-2C9E-4BA0-A490-4D126C60E3BB}" type="pres">
      <dgm:prSet presAssocID="{77E9CECD-C299-4E10-8192-E26653DE5011}" presName="sibTrans" presStyleCnt="0"/>
      <dgm:spPr/>
      <dgm:t>
        <a:bodyPr/>
        <a:lstStyle/>
        <a:p>
          <a:endParaRPr lang="en-US"/>
        </a:p>
      </dgm:t>
    </dgm:pt>
    <dgm:pt modelId="{F08B5EFB-A237-418B-9C16-67730CD40289}" type="pres">
      <dgm:prSet presAssocID="{E7199574-0779-4BCC-89D1-93A67C9EB180}" presName="node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DB61750-9694-4FE4-AECC-68662DBE108A}" type="pres">
      <dgm:prSet presAssocID="{131AF277-B751-4F08-9A7A-F7EFF8217877}" presName="sibTrans" presStyleCnt="0"/>
      <dgm:spPr/>
      <dgm:t>
        <a:bodyPr/>
        <a:lstStyle/>
        <a:p>
          <a:endParaRPr lang="en-US"/>
        </a:p>
      </dgm:t>
    </dgm:pt>
    <dgm:pt modelId="{185E74F3-087C-48EC-B257-04790A65D5E4}" type="pres">
      <dgm:prSet presAssocID="{36031257-49F5-44F8-8111-696459E3C86A}" presName="node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EC74BBC-A69C-43B9-A19E-A6517F96D7C3}" type="pres">
      <dgm:prSet presAssocID="{32B91430-B1C4-47F2-8699-FE271BD8ADCD}" presName="sibTrans" presStyleCnt="0"/>
      <dgm:spPr/>
      <dgm:t>
        <a:bodyPr/>
        <a:lstStyle/>
        <a:p>
          <a:endParaRPr lang="en-US"/>
        </a:p>
      </dgm:t>
    </dgm:pt>
    <dgm:pt modelId="{239FE0BB-1C63-4306-B8AC-F75540BA3DB3}" type="pres">
      <dgm:prSet presAssocID="{618B8782-2085-43D2-9430-5A2718568145}" presName="node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962DC-B657-4E35-9553-3E2BD9C52C22}" type="pres">
      <dgm:prSet presAssocID="{71888DDA-0369-4EC0-B6AB-AC926ABCB8EA}" presName="sibTrans" presStyleCnt="0"/>
      <dgm:spPr/>
      <dgm:t>
        <a:bodyPr/>
        <a:lstStyle/>
        <a:p>
          <a:endParaRPr lang="en-US"/>
        </a:p>
      </dgm:t>
    </dgm:pt>
    <dgm:pt modelId="{25FE43E1-F1E8-4447-A00A-4BEFA0312B49}" type="pres">
      <dgm:prSet presAssocID="{5BF4C20B-609C-4E56-8108-E747824C9A1F}" presName="node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1D6977-4B27-4C80-AECB-081DE5F5D619}" type="pres">
      <dgm:prSet presAssocID="{64F78002-16C4-43D1-A139-FB22F8563CE1}" presName="sibTrans" presStyleCnt="0"/>
      <dgm:spPr/>
      <dgm:t>
        <a:bodyPr/>
        <a:lstStyle/>
        <a:p>
          <a:endParaRPr lang="en-US"/>
        </a:p>
      </dgm:t>
    </dgm:pt>
    <dgm:pt modelId="{81D8AC55-8F72-4C31-B230-7B081739B2CA}" type="pres">
      <dgm:prSet presAssocID="{7A5AA225-2DC9-403C-812B-C0542C8A76AD}" presName="node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15760E72-6147-4C34-A64E-7252E90A0841}" srcId="{784CCF17-3E49-4066-901F-D1DFFF378873}" destId="{7A5AA225-2DC9-403C-812B-C0542C8A76AD}" srcOrd="6" destOrd="0" parTransId="{7C97B6F7-AD70-4CAA-8DED-2E558803BB7B}" sibTransId="{FBBA10A8-DC43-4B13-845F-96ADA7A725DD}"/>
    <dgm:cxn modelId="{D603B4B3-9432-45C1-907C-C4214DE3938E}" srcId="{784CCF17-3E49-4066-901F-D1DFFF378873}" destId="{E7199574-0779-4BCC-89D1-93A67C9EB180}" srcOrd="2" destOrd="0" parTransId="{CD0C7430-8C39-49B1-9746-5285AF7242F8}" sibTransId="{131AF277-B751-4F08-9A7A-F7EFF8217877}"/>
    <dgm:cxn modelId="{2C5BD075-B3A8-4438-BA43-2A58A5E4651A}" srcId="{784CCF17-3E49-4066-901F-D1DFFF378873}" destId="{618B8782-2085-43D2-9430-5A2718568145}" srcOrd="4" destOrd="0" parTransId="{B27419E5-A4B2-4209-AA6E-856CCFC451F0}" sibTransId="{71888DDA-0369-4EC0-B6AB-AC926ABCB8EA}"/>
    <dgm:cxn modelId="{106DFEDA-07AC-4B12-878B-36B485C4D3D2}" type="presOf" srcId="{7A5AA225-2DC9-403C-812B-C0542C8A76AD}" destId="{81D8AC55-8F72-4C31-B230-7B081739B2CA}" srcOrd="0" destOrd="0" presId="urn:microsoft.com/office/officeart/2005/8/layout/default#3"/>
    <dgm:cxn modelId="{AAFB0D63-924B-4457-88EC-733CC1211D83}" srcId="{784CCF17-3E49-4066-901F-D1DFFF378873}" destId="{36031257-49F5-44F8-8111-696459E3C86A}" srcOrd="3" destOrd="0" parTransId="{25F4462A-3888-4AA6-BBE9-DDB5D1082D0D}" sibTransId="{32B91430-B1C4-47F2-8699-FE271BD8ADCD}"/>
    <dgm:cxn modelId="{91C8BD9B-571E-402D-8E44-75BED79E4B47}" type="presOf" srcId="{618B8782-2085-43D2-9430-5A2718568145}" destId="{239FE0BB-1C63-4306-B8AC-F75540BA3DB3}" srcOrd="0" destOrd="0" presId="urn:microsoft.com/office/officeart/2005/8/layout/default#3"/>
    <dgm:cxn modelId="{A9986D79-EEA5-433E-BA6E-8C631A9972A2}" type="presOf" srcId="{36031257-49F5-44F8-8111-696459E3C86A}" destId="{185E74F3-087C-48EC-B257-04790A65D5E4}" srcOrd="0" destOrd="0" presId="urn:microsoft.com/office/officeart/2005/8/layout/default#3"/>
    <dgm:cxn modelId="{B2D5B762-60E7-46BE-B396-1D4F42D3463F}" type="presOf" srcId="{E7199574-0779-4BCC-89D1-93A67C9EB180}" destId="{F08B5EFB-A237-418B-9C16-67730CD40289}" srcOrd="0" destOrd="0" presId="urn:microsoft.com/office/officeart/2005/8/layout/default#3"/>
    <dgm:cxn modelId="{C87D7948-616D-44D1-8F24-D2884D949DB7}" type="presOf" srcId="{784CCF17-3E49-4066-901F-D1DFFF378873}" destId="{507D2954-8FC4-48CA-8619-B60CB145A0C7}" srcOrd="0" destOrd="0" presId="urn:microsoft.com/office/officeart/2005/8/layout/default#3"/>
    <dgm:cxn modelId="{1081F1F5-8AEB-4BF6-9EFD-71A86E88EFF4}" srcId="{784CCF17-3E49-4066-901F-D1DFFF378873}" destId="{BF91FB33-AEE4-4451-8B55-1DFEE5D573AA}" srcOrd="1" destOrd="0" parTransId="{9940852E-930D-4074-89F5-0DAA04DAE4A7}" sibTransId="{77E9CECD-C299-4E10-8192-E26653DE5011}"/>
    <dgm:cxn modelId="{71A98F44-E785-42DD-958D-5AB3EB82EF66}" srcId="{784CCF17-3E49-4066-901F-D1DFFF378873}" destId="{8975B83D-49D4-48F1-A039-970AE9CBDF1C}" srcOrd="0" destOrd="0" parTransId="{729380E7-BB8D-4678-B68D-7149BADA1197}" sibTransId="{2DC6B894-7585-42D8-8D24-D4B38264D481}"/>
    <dgm:cxn modelId="{D9DA0453-6639-4651-AA96-29E273F39C94}" type="presOf" srcId="{5BF4C20B-609C-4E56-8108-E747824C9A1F}" destId="{25FE43E1-F1E8-4447-A00A-4BEFA0312B49}" srcOrd="0" destOrd="0" presId="urn:microsoft.com/office/officeart/2005/8/layout/default#3"/>
    <dgm:cxn modelId="{2CDAA638-22B7-4BE8-B71A-A9AED1290E85}" srcId="{784CCF17-3E49-4066-901F-D1DFFF378873}" destId="{5BF4C20B-609C-4E56-8108-E747824C9A1F}" srcOrd="5" destOrd="0" parTransId="{88239DEE-CBD7-495E-BB04-358789E2D208}" sibTransId="{64F78002-16C4-43D1-A139-FB22F8563CE1}"/>
    <dgm:cxn modelId="{9E59E310-A63C-430F-B1AD-2AC2CCBA82CA}" type="presOf" srcId="{BF91FB33-AEE4-4451-8B55-1DFEE5D573AA}" destId="{C71A7C77-138B-4EBC-B8D7-424CE74B8B02}" srcOrd="0" destOrd="0" presId="urn:microsoft.com/office/officeart/2005/8/layout/default#3"/>
    <dgm:cxn modelId="{F760A43B-4B08-42C2-8E3F-5F6404E7E2E4}" type="presOf" srcId="{8975B83D-49D4-48F1-A039-970AE9CBDF1C}" destId="{EA136DED-68A2-4DC5-8AC9-054F8C421829}" srcOrd="0" destOrd="0" presId="urn:microsoft.com/office/officeart/2005/8/layout/default#3"/>
    <dgm:cxn modelId="{38064EB9-1283-47B7-8D65-A69359072815}" type="presParOf" srcId="{507D2954-8FC4-48CA-8619-B60CB145A0C7}" destId="{EA136DED-68A2-4DC5-8AC9-054F8C421829}" srcOrd="0" destOrd="0" presId="urn:microsoft.com/office/officeart/2005/8/layout/default#3"/>
    <dgm:cxn modelId="{FFA6F4E8-8258-4CC6-B64E-5BE0FA0DE646}" type="presParOf" srcId="{507D2954-8FC4-48CA-8619-B60CB145A0C7}" destId="{8D45C3E9-2AE2-4747-8163-3D5797544F52}" srcOrd="1" destOrd="0" presId="urn:microsoft.com/office/officeart/2005/8/layout/default#3"/>
    <dgm:cxn modelId="{0A4BEAA3-F29B-4155-89A1-2BB2CC429AA3}" type="presParOf" srcId="{507D2954-8FC4-48CA-8619-B60CB145A0C7}" destId="{C71A7C77-138B-4EBC-B8D7-424CE74B8B02}" srcOrd="2" destOrd="0" presId="urn:microsoft.com/office/officeart/2005/8/layout/default#3"/>
    <dgm:cxn modelId="{AB20DC01-C47A-4232-8798-20EBCCA71F11}" type="presParOf" srcId="{507D2954-8FC4-48CA-8619-B60CB145A0C7}" destId="{FE61C329-2C9E-4BA0-A490-4D126C60E3BB}" srcOrd="3" destOrd="0" presId="urn:microsoft.com/office/officeart/2005/8/layout/default#3"/>
    <dgm:cxn modelId="{09A9119C-26CD-4F5D-92C7-A3D66B73E830}" type="presParOf" srcId="{507D2954-8FC4-48CA-8619-B60CB145A0C7}" destId="{F08B5EFB-A237-418B-9C16-67730CD40289}" srcOrd="4" destOrd="0" presId="urn:microsoft.com/office/officeart/2005/8/layout/default#3"/>
    <dgm:cxn modelId="{A762A9E6-F3FB-49AA-9C38-FB92E0409758}" type="presParOf" srcId="{507D2954-8FC4-48CA-8619-B60CB145A0C7}" destId="{9DB61750-9694-4FE4-AECC-68662DBE108A}" srcOrd="5" destOrd="0" presId="urn:microsoft.com/office/officeart/2005/8/layout/default#3"/>
    <dgm:cxn modelId="{D7039184-2B24-4441-87A4-4615FB954F44}" type="presParOf" srcId="{507D2954-8FC4-48CA-8619-B60CB145A0C7}" destId="{185E74F3-087C-48EC-B257-04790A65D5E4}" srcOrd="6" destOrd="0" presId="urn:microsoft.com/office/officeart/2005/8/layout/default#3"/>
    <dgm:cxn modelId="{EDBD59AF-D8C2-44C9-8D89-9601974B4381}" type="presParOf" srcId="{507D2954-8FC4-48CA-8619-B60CB145A0C7}" destId="{7EC74BBC-A69C-43B9-A19E-A6517F96D7C3}" srcOrd="7" destOrd="0" presId="urn:microsoft.com/office/officeart/2005/8/layout/default#3"/>
    <dgm:cxn modelId="{C0093DB1-5E0D-472D-8BC9-5115DF1690C9}" type="presParOf" srcId="{507D2954-8FC4-48CA-8619-B60CB145A0C7}" destId="{239FE0BB-1C63-4306-B8AC-F75540BA3DB3}" srcOrd="8" destOrd="0" presId="urn:microsoft.com/office/officeart/2005/8/layout/default#3"/>
    <dgm:cxn modelId="{EAE88D5C-79CE-455B-8BF4-4361C5986480}" type="presParOf" srcId="{507D2954-8FC4-48CA-8619-B60CB145A0C7}" destId="{232962DC-B657-4E35-9553-3E2BD9C52C22}" srcOrd="9" destOrd="0" presId="urn:microsoft.com/office/officeart/2005/8/layout/default#3"/>
    <dgm:cxn modelId="{FD090D58-1EF7-47C4-935A-6C30F3DB3A17}" type="presParOf" srcId="{507D2954-8FC4-48CA-8619-B60CB145A0C7}" destId="{25FE43E1-F1E8-4447-A00A-4BEFA0312B49}" srcOrd="10" destOrd="0" presId="urn:microsoft.com/office/officeart/2005/8/layout/default#3"/>
    <dgm:cxn modelId="{D858C1C3-76EB-4689-A44C-7836F119B83D}" type="presParOf" srcId="{507D2954-8FC4-48CA-8619-B60CB145A0C7}" destId="{011D6977-4B27-4C80-AECB-081DE5F5D619}" srcOrd="11" destOrd="0" presId="urn:microsoft.com/office/officeart/2005/8/layout/default#3"/>
    <dgm:cxn modelId="{EA479B6A-7DCC-4E3D-AAFA-3818A3AE6A13}" type="presParOf" srcId="{507D2954-8FC4-48CA-8619-B60CB145A0C7}" destId="{81D8AC55-8F72-4C31-B230-7B081739B2CA}" srcOrd="12" destOrd="0" presId="urn:microsoft.com/office/officeart/2005/8/layout/default#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DC23F37-B2A5-4489-8B09-4A615CC3EBEF}" type="doc">
      <dgm:prSet loTypeId="urn:microsoft.com/office/officeart/2005/8/layout/default#4" loCatId="list" qsTypeId="urn:microsoft.com/office/officeart/2005/8/quickstyle/simple5" qsCatId="simple" csTypeId="urn:microsoft.com/office/officeart/2005/8/colors/accent4_5" csCatId="accent4" phldr="1"/>
      <dgm:spPr/>
      <dgm:t>
        <a:bodyPr/>
        <a:lstStyle/>
        <a:p>
          <a:endParaRPr lang="en-US"/>
        </a:p>
      </dgm:t>
    </dgm:pt>
    <dgm:pt modelId="{2CE8107F-1857-48EC-B5AF-DBD89F55ED47}">
      <dgm:prSet/>
      <dgm:spPr/>
      <dgm:t>
        <a:bodyPr/>
        <a:lstStyle/>
        <a:p>
          <a:r>
            <a:rPr lang="en-US" dirty="0" smtClean="0"/>
            <a:t>Word Processing</a:t>
          </a:r>
          <a:endParaRPr lang="en-US" dirty="0"/>
        </a:p>
      </dgm:t>
    </dgm:pt>
    <dgm:pt modelId="{4C431DFF-16FC-48DC-81EF-B144A1D2ADA2}" type="parTrans" cxnId="{987C92A2-C845-409F-BC5C-CC9600F0CFEF}">
      <dgm:prSet/>
      <dgm:spPr/>
      <dgm:t>
        <a:bodyPr/>
        <a:lstStyle/>
        <a:p>
          <a:endParaRPr lang="en-US"/>
        </a:p>
      </dgm:t>
    </dgm:pt>
    <dgm:pt modelId="{897175FE-1E8C-4FCA-B9D5-AA5374509BF5}" type="sibTrans" cxnId="{987C92A2-C845-409F-BC5C-CC9600F0CFEF}">
      <dgm:prSet/>
      <dgm:spPr/>
      <dgm:t>
        <a:bodyPr/>
        <a:lstStyle/>
        <a:p>
          <a:endParaRPr lang="en-US"/>
        </a:p>
      </dgm:t>
    </dgm:pt>
    <dgm:pt modelId="{7FC7A0BE-8359-42BF-A7D6-F09B602622A4}">
      <dgm:prSet/>
      <dgm:spPr/>
      <dgm:t>
        <a:bodyPr/>
        <a:lstStyle/>
        <a:p>
          <a:r>
            <a:rPr lang="en-US" dirty="0" smtClean="0"/>
            <a:t>Spreadsheet</a:t>
          </a:r>
          <a:endParaRPr lang="en-US" dirty="0"/>
        </a:p>
      </dgm:t>
    </dgm:pt>
    <dgm:pt modelId="{FF3E1C93-56AC-473D-9F06-1C0C5758E024}" type="parTrans" cxnId="{BB643947-914F-4DE4-95B5-ADF071D88C03}">
      <dgm:prSet/>
      <dgm:spPr/>
      <dgm:t>
        <a:bodyPr/>
        <a:lstStyle/>
        <a:p>
          <a:endParaRPr lang="en-US"/>
        </a:p>
      </dgm:t>
    </dgm:pt>
    <dgm:pt modelId="{56FDB5C0-AECE-4780-9A59-800903F7FE19}" type="sibTrans" cxnId="{BB643947-914F-4DE4-95B5-ADF071D88C03}">
      <dgm:prSet/>
      <dgm:spPr/>
      <dgm:t>
        <a:bodyPr/>
        <a:lstStyle/>
        <a:p>
          <a:endParaRPr lang="en-US"/>
        </a:p>
      </dgm:t>
    </dgm:pt>
    <dgm:pt modelId="{CA475B6C-91E6-4F17-8A95-EBD833F1A27B}">
      <dgm:prSet/>
      <dgm:spPr/>
      <dgm:t>
        <a:bodyPr/>
        <a:lstStyle/>
        <a:p>
          <a:r>
            <a:rPr lang="en-US" dirty="0" smtClean="0"/>
            <a:t>Database</a:t>
          </a:r>
          <a:endParaRPr lang="en-US" dirty="0"/>
        </a:p>
      </dgm:t>
    </dgm:pt>
    <dgm:pt modelId="{968EEA81-C7F5-451E-BC1D-55DE7E6C290E}" type="parTrans" cxnId="{2480002C-E54A-4DE7-99A7-86580565369A}">
      <dgm:prSet/>
      <dgm:spPr/>
      <dgm:t>
        <a:bodyPr/>
        <a:lstStyle/>
        <a:p>
          <a:endParaRPr lang="en-US"/>
        </a:p>
      </dgm:t>
    </dgm:pt>
    <dgm:pt modelId="{FB784393-7263-4F55-807E-E10CC83A0FBC}" type="sibTrans" cxnId="{2480002C-E54A-4DE7-99A7-86580565369A}">
      <dgm:prSet/>
      <dgm:spPr/>
      <dgm:t>
        <a:bodyPr/>
        <a:lstStyle/>
        <a:p>
          <a:endParaRPr lang="en-US"/>
        </a:p>
      </dgm:t>
    </dgm:pt>
    <dgm:pt modelId="{41E958C7-BCE0-4F56-ADB4-7CC31520CD36}">
      <dgm:prSet/>
      <dgm:spPr/>
      <dgm:t>
        <a:bodyPr/>
        <a:lstStyle/>
        <a:p>
          <a:r>
            <a:rPr lang="en-US" dirty="0" smtClean="0"/>
            <a:t>Presentation</a:t>
          </a:r>
          <a:endParaRPr lang="en-US" dirty="0"/>
        </a:p>
      </dgm:t>
    </dgm:pt>
    <dgm:pt modelId="{5717407D-82E5-4E85-87B5-31EA06CF7A2D}" type="parTrans" cxnId="{06A1407D-F764-4159-A065-D86B93A491AF}">
      <dgm:prSet/>
      <dgm:spPr/>
      <dgm:t>
        <a:bodyPr/>
        <a:lstStyle/>
        <a:p>
          <a:endParaRPr lang="en-US"/>
        </a:p>
      </dgm:t>
    </dgm:pt>
    <dgm:pt modelId="{1BF32037-1CC1-4111-9D2E-95192D5E96E4}" type="sibTrans" cxnId="{06A1407D-F764-4159-A065-D86B93A491AF}">
      <dgm:prSet/>
      <dgm:spPr/>
      <dgm:t>
        <a:bodyPr/>
        <a:lstStyle/>
        <a:p>
          <a:endParaRPr lang="en-US"/>
        </a:p>
      </dgm:t>
    </dgm:pt>
    <dgm:pt modelId="{F345E7EE-E1F8-44A4-9F84-5E7CCF2A20EF}">
      <dgm:prSet/>
      <dgm:spPr/>
      <dgm:t>
        <a:bodyPr/>
        <a:lstStyle/>
        <a:p>
          <a:r>
            <a:rPr lang="en-US" dirty="0" smtClean="0"/>
            <a:t>Note taking</a:t>
          </a:r>
          <a:endParaRPr lang="en-US" dirty="0"/>
        </a:p>
      </dgm:t>
    </dgm:pt>
    <dgm:pt modelId="{0BFD1A03-AE03-496F-B1D7-BFC8F1661FF0}" type="parTrans" cxnId="{1D6ECCC0-BA84-4371-8F3E-0FCDB92D1616}">
      <dgm:prSet/>
      <dgm:spPr/>
      <dgm:t>
        <a:bodyPr/>
        <a:lstStyle/>
        <a:p>
          <a:endParaRPr lang="en-US"/>
        </a:p>
      </dgm:t>
    </dgm:pt>
    <dgm:pt modelId="{C9741DC4-E844-4BCD-A9D9-E9315D5F331A}" type="sibTrans" cxnId="{1D6ECCC0-BA84-4371-8F3E-0FCDB92D1616}">
      <dgm:prSet/>
      <dgm:spPr/>
      <dgm:t>
        <a:bodyPr/>
        <a:lstStyle/>
        <a:p>
          <a:endParaRPr lang="en-US"/>
        </a:p>
      </dgm:t>
    </dgm:pt>
    <dgm:pt modelId="{52E4FBF4-0120-4D5D-B30A-BA042CC55B88}">
      <dgm:prSet/>
      <dgm:spPr/>
      <dgm:t>
        <a:bodyPr/>
        <a:lstStyle/>
        <a:p>
          <a:r>
            <a:rPr lang="en-US" dirty="0" smtClean="0"/>
            <a:t>Personal information manager</a:t>
          </a:r>
          <a:endParaRPr lang="en-US" dirty="0"/>
        </a:p>
      </dgm:t>
    </dgm:pt>
    <dgm:pt modelId="{1C1A3896-C52E-47E5-850C-E4D355763C12}" type="parTrans" cxnId="{AE323C8A-126F-4BC4-BFA9-36DD8D48B7B2}">
      <dgm:prSet/>
      <dgm:spPr/>
      <dgm:t>
        <a:bodyPr/>
        <a:lstStyle/>
        <a:p>
          <a:endParaRPr lang="en-US"/>
        </a:p>
      </dgm:t>
    </dgm:pt>
    <dgm:pt modelId="{27D600CF-2703-4F50-8E78-2B7E9CCEAC08}" type="sibTrans" cxnId="{AE323C8A-126F-4BC4-BFA9-36DD8D48B7B2}">
      <dgm:prSet/>
      <dgm:spPr/>
      <dgm:t>
        <a:bodyPr/>
        <a:lstStyle/>
        <a:p>
          <a:endParaRPr lang="en-US"/>
        </a:p>
      </dgm:t>
    </dgm:pt>
    <dgm:pt modelId="{02FE7BC6-36B0-46EA-A3DA-33EAC14E7913}">
      <dgm:prSet/>
      <dgm:spPr/>
      <dgm:t>
        <a:bodyPr/>
        <a:lstStyle/>
        <a:p>
          <a:r>
            <a:rPr lang="en-US" dirty="0" smtClean="0"/>
            <a:t>Business software for phones</a:t>
          </a:r>
          <a:endParaRPr lang="en-US" dirty="0"/>
        </a:p>
      </dgm:t>
    </dgm:pt>
    <dgm:pt modelId="{82785538-49BA-4566-AFDB-D9BDE53CE54A}" type="parTrans" cxnId="{C07DF2C9-8565-4EE8-9DD9-2E90F1284DDA}">
      <dgm:prSet/>
      <dgm:spPr/>
      <dgm:t>
        <a:bodyPr/>
        <a:lstStyle/>
        <a:p>
          <a:endParaRPr lang="en-US"/>
        </a:p>
      </dgm:t>
    </dgm:pt>
    <dgm:pt modelId="{F7357E66-8FBF-4082-8A01-C8E6FF69081E}" type="sibTrans" cxnId="{C07DF2C9-8565-4EE8-9DD9-2E90F1284DDA}">
      <dgm:prSet/>
      <dgm:spPr/>
      <dgm:t>
        <a:bodyPr/>
        <a:lstStyle/>
        <a:p>
          <a:endParaRPr lang="en-US"/>
        </a:p>
      </dgm:t>
    </dgm:pt>
    <dgm:pt modelId="{E4C23DE3-EDBD-4DF2-8562-55450495215D}">
      <dgm:prSet/>
      <dgm:spPr/>
      <dgm:t>
        <a:bodyPr/>
        <a:lstStyle/>
        <a:p>
          <a:r>
            <a:rPr lang="en-US" dirty="0" smtClean="0"/>
            <a:t>Business software suites</a:t>
          </a:r>
          <a:endParaRPr lang="en-US" dirty="0"/>
        </a:p>
      </dgm:t>
    </dgm:pt>
    <dgm:pt modelId="{0948A2A9-1CD7-468C-A598-85A7754ADD38}" type="parTrans" cxnId="{C9C71E4D-DFD2-463C-98F1-3C478351BD18}">
      <dgm:prSet/>
      <dgm:spPr/>
      <dgm:t>
        <a:bodyPr/>
        <a:lstStyle/>
        <a:p>
          <a:endParaRPr lang="en-US"/>
        </a:p>
      </dgm:t>
    </dgm:pt>
    <dgm:pt modelId="{6CEE38AF-2FF8-4203-BA3F-C6FBC0AE5841}" type="sibTrans" cxnId="{C9C71E4D-DFD2-463C-98F1-3C478351BD18}">
      <dgm:prSet/>
      <dgm:spPr/>
      <dgm:t>
        <a:bodyPr/>
        <a:lstStyle/>
        <a:p>
          <a:endParaRPr lang="en-US"/>
        </a:p>
      </dgm:t>
    </dgm:pt>
    <dgm:pt modelId="{B6AFED10-0988-4C44-949B-8BEBC96D3EAA}">
      <dgm:prSet/>
      <dgm:spPr/>
      <dgm:t>
        <a:bodyPr/>
        <a:lstStyle/>
        <a:p>
          <a:r>
            <a:rPr lang="en-US" dirty="0" smtClean="0"/>
            <a:t>Project management</a:t>
          </a:r>
          <a:endParaRPr lang="en-US" dirty="0"/>
        </a:p>
      </dgm:t>
    </dgm:pt>
    <dgm:pt modelId="{412FD301-0933-48EF-AF50-D3A5D747DE27}" type="parTrans" cxnId="{DFA10035-8A4D-4DF0-BC82-73CDF2AC7565}">
      <dgm:prSet/>
      <dgm:spPr/>
      <dgm:t>
        <a:bodyPr/>
        <a:lstStyle/>
        <a:p>
          <a:endParaRPr lang="en-US"/>
        </a:p>
      </dgm:t>
    </dgm:pt>
    <dgm:pt modelId="{EEDB10F6-58BE-4E45-B628-82D65FFC3701}" type="sibTrans" cxnId="{DFA10035-8A4D-4DF0-BC82-73CDF2AC7565}">
      <dgm:prSet/>
      <dgm:spPr/>
      <dgm:t>
        <a:bodyPr/>
        <a:lstStyle/>
        <a:p>
          <a:endParaRPr lang="en-US"/>
        </a:p>
      </dgm:t>
    </dgm:pt>
    <dgm:pt modelId="{2FE77C21-06C3-4CF6-A8B5-CFFC86F4FEE8}">
      <dgm:prSet/>
      <dgm:spPr/>
      <dgm:t>
        <a:bodyPr/>
        <a:lstStyle/>
        <a:p>
          <a:r>
            <a:rPr lang="en-US" dirty="0" smtClean="0"/>
            <a:t>Accounting</a:t>
          </a:r>
          <a:endParaRPr lang="en-US" dirty="0"/>
        </a:p>
      </dgm:t>
    </dgm:pt>
    <dgm:pt modelId="{7B5A81B7-ACD7-47AB-A875-932E9CE83784}" type="parTrans" cxnId="{EE2EB69B-8B80-4FE0-BB62-BE0515A49FEC}">
      <dgm:prSet/>
      <dgm:spPr/>
      <dgm:t>
        <a:bodyPr/>
        <a:lstStyle/>
        <a:p>
          <a:endParaRPr lang="en-US"/>
        </a:p>
      </dgm:t>
    </dgm:pt>
    <dgm:pt modelId="{17B87219-6A7D-44C9-BC67-1D6A2A2D285E}" type="sibTrans" cxnId="{EE2EB69B-8B80-4FE0-BB62-BE0515A49FEC}">
      <dgm:prSet/>
      <dgm:spPr/>
      <dgm:t>
        <a:bodyPr/>
        <a:lstStyle/>
        <a:p>
          <a:endParaRPr lang="en-US"/>
        </a:p>
      </dgm:t>
    </dgm:pt>
    <dgm:pt modelId="{D2DCAC13-CA65-4BC0-8CDB-8E0F3D547F6E}">
      <dgm:prSet/>
      <dgm:spPr/>
      <dgm:t>
        <a:bodyPr/>
        <a:lstStyle/>
        <a:p>
          <a:r>
            <a:rPr lang="en-US" dirty="0" smtClean="0"/>
            <a:t>Document management</a:t>
          </a:r>
          <a:endParaRPr lang="en-US" dirty="0"/>
        </a:p>
      </dgm:t>
    </dgm:pt>
    <dgm:pt modelId="{18FD0A45-67A3-401F-BE92-7CD507BE2E70}" type="parTrans" cxnId="{7C82A798-171A-4625-95CE-CF077270CF69}">
      <dgm:prSet/>
      <dgm:spPr/>
      <dgm:t>
        <a:bodyPr/>
        <a:lstStyle/>
        <a:p>
          <a:endParaRPr lang="en-US"/>
        </a:p>
      </dgm:t>
    </dgm:pt>
    <dgm:pt modelId="{828CEC70-AACD-4735-B4B4-06511E138BCF}" type="sibTrans" cxnId="{7C82A798-171A-4625-95CE-CF077270CF69}">
      <dgm:prSet/>
      <dgm:spPr/>
      <dgm:t>
        <a:bodyPr/>
        <a:lstStyle/>
        <a:p>
          <a:endParaRPr lang="en-US"/>
        </a:p>
      </dgm:t>
    </dgm:pt>
    <dgm:pt modelId="{046920F5-AB0E-4C3A-86BD-2AACFEF5D77C}">
      <dgm:prSet/>
      <dgm:spPr/>
      <dgm:t>
        <a:bodyPr/>
        <a:lstStyle/>
        <a:p>
          <a:r>
            <a:rPr lang="en-US" dirty="0" smtClean="0"/>
            <a:t>Enterprise computing</a:t>
          </a:r>
          <a:endParaRPr lang="en-US" dirty="0"/>
        </a:p>
      </dgm:t>
    </dgm:pt>
    <dgm:pt modelId="{E8F946A5-FF40-4A37-AD52-1EB47B22BDEC}" type="parTrans" cxnId="{96F057E3-7FEB-40DB-9411-2C6C8B0AD228}">
      <dgm:prSet/>
      <dgm:spPr/>
      <dgm:t>
        <a:bodyPr/>
        <a:lstStyle/>
        <a:p>
          <a:endParaRPr lang="en-US"/>
        </a:p>
      </dgm:t>
    </dgm:pt>
    <dgm:pt modelId="{368D2C08-D3E5-439A-9F86-3D59C09F7A9D}" type="sibTrans" cxnId="{96F057E3-7FEB-40DB-9411-2C6C8B0AD228}">
      <dgm:prSet/>
      <dgm:spPr/>
      <dgm:t>
        <a:bodyPr/>
        <a:lstStyle/>
        <a:p>
          <a:endParaRPr lang="en-US"/>
        </a:p>
      </dgm:t>
    </dgm:pt>
    <dgm:pt modelId="{4052ED2E-9580-45D7-B122-A57B35441D7D}" type="pres">
      <dgm:prSet presAssocID="{1DC23F37-B2A5-4489-8B09-4A615CC3EBEF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EE670CF-AD80-450F-A49F-19665A8B4840}" type="pres">
      <dgm:prSet presAssocID="{2CE8107F-1857-48EC-B5AF-DBD89F55ED47}" presName="node" presStyleLbl="node1" presStyleIdx="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C3EBA82-4CC5-49FB-968A-16A8E1965FD7}" type="pres">
      <dgm:prSet presAssocID="{897175FE-1E8C-4FCA-B9D5-AA5374509BF5}" presName="sibTrans" presStyleCnt="0"/>
      <dgm:spPr/>
    </dgm:pt>
    <dgm:pt modelId="{4102BA6B-7DAB-4DE9-9EF5-0B27523F3F40}" type="pres">
      <dgm:prSet presAssocID="{7FC7A0BE-8359-42BF-A7D6-F09B602622A4}" presName="node" presStyleLbl="node1" presStyleIdx="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AB140A-6FCB-46C2-978B-9C624DF820DF}" type="pres">
      <dgm:prSet presAssocID="{56FDB5C0-AECE-4780-9A59-800903F7FE19}" presName="sibTrans" presStyleCnt="0"/>
      <dgm:spPr/>
    </dgm:pt>
    <dgm:pt modelId="{595F1D06-F922-4323-9756-285EF6679EA4}" type="pres">
      <dgm:prSet presAssocID="{CA475B6C-91E6-4F17-8A95-EBD833F1A27B}" presName="node" presStyleLbl="node1" presStyleIdx="2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8716E58-111A-4470-B6B3-F7E678CEBF46}" type="pres">
      <dgm:prSet presAssocID="{FB784393-7263-4F55-807E-E10CC83A0FBC}" presName="sibTrans" presStyleCnt="0"/>
      <dgm:spPr/>
    </dgm:pt>
    <dgm:pt modelId="{39F6FAA0-C4CE-4FFA-ACE4-DD9C0D18A76A}" type="pres">
      <dgm:prSet presAssocID="{41E958C7-BCE0-4F56-ADB4-7CC31520CD36}" presName="node" presStyleLbl="node1" presStyleIdx="3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F523C3F-B8C0-45E3-8319-102D16BDFBCF}" type="pres">
      <dgm:prSet presAssocID="{1BF32037-1CC1-4111-9D2E-95192D5E96E4}" presName="sibTrans" presStyleCnt="0"/>
      <dgm:spPr/>
    </dgm:pt>
    <dgm:pt modelId="{6F4799E1-78C2-427E-9623-7E8CB7B24B80}" type="pres">
      <dgm:prSet presAssocID="{F345E7EE-E1F8-44A4-9F84-5E7CCF2A20EF}" presName="node" presStyleLbl="node1" presStyleIdx="4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8A31AA5-4306-44C4-B398-C43FB9F509CB}" type="pres">
      <dgm:prSet presAssocID="{C9741DC4-E844-4BCD-A9D9-E9315D5F331A}" presName="sibTrans" presStyleCnt="0"/>
      <dgm:spPr/>
    </dgm:pt>
    <dgm:pt modelId="{D8ED64D0-1EC7-479D-B308-07403749F43B}" type="pres">
      <dgm:prSet presAssocID="{52E4FBF4-0120-4D5D-B30A-BA042CC55B88}" presName="node" presStyleLbl="node1" presStyleIdx="5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5C3FD28-E1A2-48C7-BED8-9BA573ED7814}" type="pres">
      <dgm:prSet presAssocID="{27D600CF-2703-4F50-8E78-2B7E9CCEAC08}" presName="sibTrans" presStyleCnt="0"/>
      <dgm:spPr/>
    </dgm:pt>
    <dgm:pt modelId="{0C4004CD-6421-4BD8-A04C-EEAEBF3E5384}" type="pres">
      <dgm:prSet presAssocID="{02FE7BC6-36B0-46EA-A3DA-33EAC14E7913}" presName="node" presStyleLbl="node1" presStyleIdx="6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36A68C8-290D-49BE-BF34-7E681B74FBF8}" type="pres">
      <dgm:prSet presAssocID="{F7357E66-8FBF-4082-8A01-C8E6FF69081E}" presName="sibTrans" presStyleCnt="0"/>
      <dgm:spPr/>
    </dgm:pt>
    <dgm:pt modelId="{B970106F-5F97-4884-8FF5-097BDF5265EC}" type="pres">
      <dgm:prSet presAssocID="{E4C23DE3-EDBD-4DF2-8562-55450495215D}" presName="node" presStyleLbl="node1" presStyleIdx="7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C620159-8C16-4A1C-AB6B-673E242EB1EA}" type="pres">
      <dgm:prSet presAssocID="{6CEE38AF-2FF8-4203-BA3F-C6FBC0AE5841}" presName="sibTrans" presStyleCnt="0"/>
      <dgm:spPr/>
    </dgm:pt>
    <dgm:pt modelId="{3BBED60B-982D-42E3-B689-62A1EF8AF65E}" type="pres">
      <dgm:prSet presAssocID="{B6AFED10-0988-4C44-949B-8BEBC96D3EAA}" presName="node" presStyleLbl="node1" presStyleIdx="8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6FC6CE3-C261-4D3C-BDA7-1B1EF14E5503}" type="pres">
      <dgm:prSet presAssocID="{EEDB10F6-58BE-4E45-B628-82D65FFC3701}" presName="sibTrans" presStyleCnt="0"/>
      <dgm:spPr/>
    </dgm:pt>
    <dgm:pt modelId="{9F80FEED-61F7-4115-B587-AF024FEA42E5}" type="pres">
      <dgm:prSet presAssocID="{2FE77C21-06C3-4CF6-A8B5-CFFC86F4FEE8}" presName="node" presStyleLbl="node1" presStyleIdx="9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E51D6F-92F9-4299-8C9F-2E8DBA210F85}" type="pres">
      <dgm:prSet presAssocID="{17B87219-6A7D-44C9-BC67-1D6A2A2D285E}" presName="sibTrans" presStyleCnt="0"/>
      <dgm:spPr/>
    </dgm:pt>
    <dgm:pt modelId="{184E7D33-037D-4A46-B74C-FC23741DCFDC}" type="pres">
      <dgm:prSet presAssocID="{D2DCAC13-CA65-4BC0-8CDB-8E0F3D547F6E}" presName="node" presStyleLbl="node1" presStyleIdx="10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A8F2025-1585-4CE3-898B-86931B1B17DD}" type="pres">
      <dgm:prSet presAssocID="{828CEC70-AACD-4735-B4B4-06511E138BCF}" presName="sibTrans" presStyleCnt="0"/>
      <dgm:spPr/>
    </dgm:pt>
    <dgm:pt modelId="{A83DC96D-9912-4349-A95F-913F3BFEC9A4}" type="pres">
      <dgm:prSet presAssocID="{046920F5-AB0E-4C3A-86BD-2AACFEF5D77C}" presName="node" presStyleLbl="node1" presStyleIdx="11" presStyleCnt="1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7C82A798-171A-4625-95CE-CF077270CF69}" srcId="{1DC23F37-B2A5-4489-8B09-4A615CC3EBEF}" destId="{D2DCAC13-CA65-4BC0-8CDB-8E0F3D547F6E}" srcOrd="10" destOrd="0" parTransId="{18FD0A45-67A3-401F-BE92-7CD507BE2E70}" sibTransId="{828CEC70-AACD-4735-B4B4-06511E138BCF}"/>
    <dgm:cxn modelId="{84C9CE8F-BC07-40D1-8E7E-FA64587777CE}" type="presOf" srcId="{41E958C7-BCE0-4F56-ADB4-7CC31520CD36}" destId="{39F6FAA0-C4CE-4FFA-ACE4-DD9C0D18A76A}" srcOrd="0" destOrd="0" presId="urn:microsoft.com/office/officeart/2005/8/layout/default#4"/>
    <dgm:cxn modelId="{987C92A2-C845-409F-BC5C-CC9600F0CFEF}" srcId="{1DC23F37-B2A5-4489-8B09-4A615CC3EBEF}" destId="{2CE8107F-1857-48EC-B5AF-DBD89F55ED47}" srcOrd="0" destOrd="0" parTransId="{4C431DFF-16FC-48DC-81EF-B144A1D2ADA2}" sibTransId="{897175FE-1E8C-4FCA-B9D5-AA5374509BF5}"/>
    <dgm:cxn modelId="{3FCBBB86-3F41-43E1-8954-D0E9DAADB3AD}" type="presOf" srcId="{B6AFED10-0988-4C44-949B-8BEBC96D3EAA}" destId="{3BBED60B-982D-42E3-B689-62A1EF8AF65E}" srcOrd="0" destOrd="0" presId="urn:microsoft.com/office/officeart/2005/8/layout/default#4"/>
    <dgm:cxn modelId="{06A1407D-F764-4159-A065-D86B93A491AF}" srcId="{1DC23F37-B2A5-4489-8B09-4A615CC3EBEF}" destId="{41E958C7-BCE0-4F56-ADB4-7CC31520CD36}" srcOrd="3" destOrd="0" parTransId="{5717407D-82E5-4E85-87B5-31EA06CF7A2D}" sibTransId="{1BF32037-1CC1-4111-9D2E-95192D5E96E4}"/>
    <dgm:cxn modelId="{091C81B9-3E90-437A-BFDB-05F1277992BF}" type="presOf" srcId="{CA475B6C-91E6-4F17-8A95-EBD833F1A27B}" destId="{595F1D06-F922-4323-9756-285EF6679EA4}" srcOrd="0" destOrd="0" presId="urn:microsoft.com/office/officeart/2005/8/layout/default#4"/>
    <dgm:cxn modelId="{2480002C-E54A-4DE7-99A7-86580565369A}" srcId="{1DC23F37-B2A5-4489-8B09-4A615CC3EBEF}" destId="{CA475B6C-91E6-4F17-8A95-EBD833F1A27B}" srcOrd="2" destOrd="0" parTransId="{968EEA81-C7F5-451E-BC1D-55DE7E6C290E}" sibTransId="{FB784393-7263-4F55-807E-E10CC83A0FBC}"/>
    <dgm:cxn modelId="{BB643947-914F-4DE4-95B5-ADF071D88C03}" srcId="{1DC23F37-B2A5-4489-8B09-4A615CC3EBEF}" destId="{7FC7A0BE-8359-42BF-A7D6-F09B602622A4}" srcOrd="1" destOrd="0" parTransId="{FF3E1C93-56AC-473D-9F06-1C0C5758E024}" sibTransId="{56FDB5C0-AECE-4780-9A59-800903F7FE19}"/>
    <dgm:cxn modelId="{F3760001-2CF9-409D-AB0C-EB836C1E8F4F}" type="presOf" srcId="{52E4FBF4-0120-4D5D-B30A-BA042CC55B88}" destId="{D8ED64D0-1EC7-479D-B308-07403749F43B}" srcOrd="0" destOrd="0" presId="urn:microsoft.com/office/officeart/2005/8/layout/default#4"/>
    <dgm:cxn modelId="{7510F7BD-C672-4BCA-97A5-6DA21D26D645}" type="presOf" srcId="{F345E7EE-E1F8-44A4-9F84-5E7CCF2A20EF}" destId="{6F4799E1-78C2-427E-9623-7E8CB7B24B80}" srcOrd="0" destOrd="0" presId="urn:microsoft.com/office/officeart/2005/8/layout/default#4"/>
    <dgm:cxn modelId="{C07DF2C9-8565-4EE8-9DD9-2E90F1284DDA}" srcId="{1DC23F37-B2A5-4489-8B09-4A615CC3EBEF}" destId="{02FE7BC6-36B0-46EA-A3DA-33EAC14E7913}" srcOrd="6" destOrd="0" parTransId="{82785538-49BA-4566-AFDB-D9BDE53CE54A}" sibTransId="{F7357E66-8FBF-4082-8A01-C8E6FF69081E}"/>
    <dgm:cxn modelId="{14564AC2-F571-43BF-81A3-D867E5155A6A}" type="presOf" srcId="{E4C23DE3-EDBD-4DF2-8562-55450495215D}" destId="{B970106F-5F97-4884-8FF5-097BDF5265EC}" srcOrd="0" destOrd="0" presId="urn:microsoft.com/office/officeart/2005/8/layout/default#4"/>
    <dgm:cxn modelId="{AE323C8A-126F-4BC4-BFA9-36DD8D48B7B2}" srcId="{1DC23F37-B2A5-4489-8B09-4A615CC3EBEF}" destId="{52E4FBF4-0120-4D5D-B30A-BA042CC55B88}" srcOrd="5" destOrd="0" parTransId="{1C1A3896-C52E-47E5-850C-E4D355763C12}" sibTransId="{27D600CF-2703-4F50-8E78-2B7E9CCEAC08}"/>
    <dgm:cxn modelId="{96F057E3-7FEB-40DB-9411-2C6C8B0AD228}" srcId="{1DC23F37-B2A5-4489-8B09-4A615CC3EBEF}" destId="{046920F5-AB0E-4C3A-86BD-2AACFEF5D77C}" srcOrd="11" destOrd="0" parTransId="{E8F946A5-FF40-4A37-AD52-1EB47B22BDEC}" sibTransId="{368D2C08-D3E5-439A-9F86-3D59C09F7A9D}"/>
    <dgm:cxn modelId="{1D6ECCC0-BA84-4371-8F3E-0FCDB92D1616}" srcId="{1DC23F37-B2A5-4489-8B09-4A615CC3EBEF}" destId="{F345E7EE-E1F8-44A4-9F84-5E7CCF2A20EF}" srcOrd="4" destOrd="0" parTransId="{0BFD1A03-AE03-496F-B1D7-BFC8F1661FF0}" sibTransId="{C9741DC4-E844-4BCD-A9D9-E9315D5F331A}"/>
    <dgm:cxn modelId="{E3F78368-DDA1-4361-A87D-1AE663B30182}" type="presOf" srcId="{2CE8107F-1857-48EC-B5AF-DBD89F55ED47}" destId="{5EE670CF-AD80-450F-A49F-19665A8B4840}" srcOrd="0" destOrd="0" presId="urn:microsoft.com/office/officeart/2005/8/layout/default#4"/>
    <dgm:cxn modelId="{2130A10E-DB83-464F-940F-2C88AF0394EB}" type="presOf" srcId="{046920F5-AB0E-4C3A-86BD-2AACFEF5D77C}" destId="{A83DC96D-9912-4349-A95F-913F3BFEC9A4}" srcOrd="0" destOrd="0" presId="urn:microsoft.com/office/officeart/2005/8/layout/default#4"/>
    <dgm:cxn modelId="{530006A1-BF7F-46F6-A301-57083B4E092A}" type="presOf" srcId="{2FE77C21-06C3-4CF6-A8B5-CFFC86F4FEE8}" destId="{9F80FEED-61F7-4115-B587-AF024FEA42E5}" srcOrd="0" destOrd="0" presId="urn:microsoft.com/office/officeart/2005/8/layout/default#4"/>
    <dgm:cxn modelId="{DFA10035-8A4D-4DF0-BC82-73CDF2AC7565}" srcId="{1DC23F37-B2A5-4489-8B09-4A615CC3EBEF}" destId="{B6AFED10-0988-4C44-949B-8BEBC96D3EAA}" srcOrd="8" destOrd="0" parTransId="{412FD301-0933-48EF-AF50-D3A5D747DE27}" sibTransId="{EEDB10F6-58BE-4E45-B628-82D65FFC3701}"/>
    <dgm:cxn modelId="{EE2EB69B-8B80-4FE0-BB62-BE0515A49FEC}" srcId="{1DC23F37-B2A5-4489-8B09-4A615CC3EBEF}" destId="{2FE77C21-06C3-4CF6-A8B5-CFFC86F4FEE8}" srcOrd="9" destOrd="0" parTransId="{7B5A81B7-ACD7-47AB-A875-932E9CE83784}" sibTransId="{17B87219-6A7D-44C9-BC67-1D6A2A2D285E}"/>
    <dgm:cxn modelId="{510D6041-8208-41DF-9F7B-F2BC99D8F011}" type="presOf" srcId="{7FC7A0BE-8359-42BF-A7D6-F09B602622A4}" destId="{4102BA6B-7DAB-4DE9-9EF5-0B27523F3F40}" srcOrd="0" destOrd="0" presId="urn:microsoft.com/office/officeart/2005/8/layout/default#4"/>
    <dgm:cxn modelId="{388CA4CA-5804-4707-A2C3-FCA02659F21E}" type="presOf" srcId="{02FE7BC6-36B0-46EA-A3DA-33EAC14E7913}" destId="{0C4004CD-6421-4BD8-A04C-EEAEBF3E5384}" srcOrd="0" destOrd="0" presId="urn:microsoft.com/office/officeart/2005/8/layout/default#4"/>
    <dgm:cxn modelId="{C9C71E4D-DFD2-463C-98F1-3C478351BD18}" srcId="{1DC23F37-B2A5-4489-8B09-4A615CC3EBEF}" destId="{E4C23DE3-EDBD-4DF2-8562-55450495215D}" srcOrd="7" destOrd="0" parTransId="{0948A2A9-1CD7-468C-A598-85A7754ADD38}" sibTransId="{6CEE38AF-2FF8-4203-BA3F-C6FBC0AE5841}"/>
    <dgm:cxn modelId="{EC9BA7F3-792D-4D15-926F-8A2D2625EE19}" type="presOf" srcId="{D2DCAC13-CA65-4BC0-8CDB-8E0F3D547F6E}" destId="{184E7D33-037D-4A46-B74C-FC23741DCFDC}" srcOrd="0" destOrd="0" presId="urn:microsoft.com/office/officeart/2005/8/layout/default#4"/>
    <dgm:cxn modelId="{A2D41429-D9B4-4453-A4B7-EAFAA700E1AE}" type="presOf" srcId="{1DC23F37-B2A5-4489-8B09-4A615CC3EBEF}" destId="{4052ED2E-9580-45D7-B122-A57B35441D7D}" srcOrd="0" destOrd="0" presId="urn:microsoft.com/office/officeart/2005/8/layout/default#4"/>
    <dgm:cxn modelId="{DA3AEC58-9ABC-4DB1-BDF5-04144BF16CA4}" type="presParOf" srcId="{4052ED2E-9580-45D7-B122-A57B35441D7D}" destId="{5EE670CF-AD80-450F-A49F-19665A8B4840}" srcOrd="0" destOrd="0" presId="urn:microsoft.com/office/officeart/2005/8/layout/default#4"/>
    <dgm:cxn modelId="{1D770A85-EBE9-41BC-A944-78A7ABFADB5B}" type="presParOf" srcId="{4052ED2E-9580-45D7-B122-A57B35441D7D}" destId="{FC3EBA82-4CC5-49FB-968A-16A8E1965FD7}" srcOrd="1" destOrd="0" presId="urn:microsoft.com/office/officeart/2005/8/layout/default#4"/>
    <dgm:cxn modelId="{D89179EA-4022-4508-A64A-489D714810E8}" type="presParOf" srcId="{4052ED2E-9580-45D7-B122-A57B35441D7D}" destId="{4102BA6B-7DAB-4DE9-9EF5-0B27523F3F40}" srcOrd="2" destOrd="0" presId="urn:microsoft.com/office/officeart/2005/8/layout/default#4"/>
    <dgm:cxn modelId="{49407D46-FEC9-467D-8C38-B2817B9CB4F5}" type="presParOf" srcId="{4052ED2E-9580-45D7-B122-A57B35441D7D}" destId="{D8AB140A-6FCB-46C2-978B-9C624DF820DF}" srcOrd="3" destOrd="0" presId="urn:microsoft.com/office/officeart/2005/8/layout/default#4"/>
    <dgm:cxn modelId="{6157891A-F1ED-4C5A-B092-EB8FEB1B60A9}" type="presParOf" srcId="{4052ED2E-9580-45D7-B122-A57B35441D7D}" destId="{595F1D06-F922-4323-9756-285EF6679EA4}" srcOrd="4" destOrd="0" presId="urn:microsoft.com/office/officeart/2005/8/layout/default#4"/>
    <dgm:cxn modelId="{8FFF94AB-9239-4004-9D54-2D2A1116A241}" type="presParOf" srcId="{4052ED2E-9580-45D7-B122-A57B35441D7D}" destId="{98716E58-111A-4470-B6B3-F7E678CEBF46}" srcOrd="5" destOrd="0" presId="urn:microsoft.com/office/officeart/2005/8/layout/default#4"/>
    <dgm:cxn modelId="{4A208ED5-2CBC-42DB-966C-1DDF2AD45EA7}" type="presParOf" srcId="{4052ED2E-9580-45D7-B122-A57B35441D7D}" destId="{39F6FAA0-C4CE-4FFA-ACE4-DD9C0D18A76A}" srcOrd="6" destOrd="0" presId="urn:microsoft.com/office/officeart/2005/8/layout/default#4"/>
    <dgm:cxn modelId="{24C5A7F4-D19E-4AF2-8C6B-BEB21A05F141}" type="presParOf" srcId="{4052ED2E-9580-45D7-B122-A57B35441D7D}" destId="{0F523C3F-B8C0-45E3-8319-102D16BDFBCF}" srcOrd="7" destOrd="0" presId="urn:microsoft.com/office/officeart/2005/8/layout/default#4"/>
    <dgm:cxn modelId="{0A436FCC-64B0-4650-9B18-312F09BE9027}" type="presParOf" srcId="{4052ED2E-9580-45D7-B122-A57B35441D7D}" destId="{6F4799E1-78C2-427E-9623-7E8CB7B24B80}" srcOrd="8" destOrd="0" presId="urn:microsoft.com/office/officeart/2005/8/layout/default#4"/>
    <dgm:cxn modelId="{CA51E1A7-9B24-4CD1-99A3-B7861A5FA896}" type="presParOf" srcId="{4052ED2E-9580-45D7-B122-A57B35441D7D}" destId="{28A31AA5-4306-44C4-B398-C43FB9F509CB}" srcOrd="9" destOrd="0" presId="urn:microsoft.com/office/officeart/2005/8/layout/default#4"/>
    <dgm:cxn modelId="{133D5465-4327-4C1A-8078-488ACFCF7056}" type="presParOf" srcId="{4052ED2E-9580-45D7-B122-A57B35441D7D}" destId="{D8ED64D0-1EC7-479D-B308-07403749F43B}" srcOrd="10" destOrd="0" presId="urn:microsoft.com/office/officeart/2005/8/layout/default#4"/>
    <dgm:cxn modelId="{6ED6BD16-B0BE-43C8-9E29-684F6A1B8C53}" type="presParOf" srcId="{4052ED2E-9580-45D7-B122-A57B35441D7D}" destId="{E5C3FD28-E1A2-48C7-BED8-9BA573ED7814}" srcOrd="11" destOrd="0" presId="urn:microsoft.com/office/officeart/2005/8/layout/default#4"/>
    <dgm:cxn modelId="{28AF478E-D4BE-42EF-B17D-F91DB97AB6BD}" type="presParOf" srcId="{4052ED2E-9580-45D7-B122-A57B35441D7D}" destId="{0C4004CD-6421-4BD8-A04C-EEAEBF3E5384}" srcOrd="12" destOrd="0" presId="urn:microsoft.com/office/officeart/2005/8/layout/default#4"/>
    <dgm:cxn modelId="{6C933890-F9C6-49F9-9A70-4EF38A17A82F}" type="presParOf" srcId="{4052ED2E-9580-45D7-B122-A57B35441D7D}" destId="{A36A68C8-290D-49BE-BF34-7E681B74FBF8}" srcOrd="13" destOrd="0" presId="urn:microsoft.com/office/officeart/2005/8/layout/default#4"/>
    <dgm:cxn modelId="{26A50B95-4101-4969-888E-4439B906DB57}" type="presParOf" srcId="{4052ED2E-9580-45D7-B122-A57B35441D7D}" destId="{B970106F-5F97-4884-8FF5-097BDF5265EC}" srcOrd="14" destOrd="0" presId="urn:microsoft.com/office/officeart/2005/8/layout/default#4"/>
    <dgm:cxn modelId="{A865CF16-6011-402A-8E91-97B02A0C053F}" type="presParOf" srcId="{4052ED2E-9580-45D7-B122-A57B35441D7D}" destId="{0C620159-8C16-4A1C-AB6B-673E242EB1EA}" srcOrd="15" destOrd="0" presId="urn:microsoft.com/office/officeart/2005/8/layout/default#4"/>
    <dgm:cxn modelId="{52D7EC19-966A-4A33-9461-5854A60431A9}" type="presParOf" srcId="{4052ED2E-9580-45D7-B122-A57B35441D7D}" destId="{3BBED60B-982D-42E3-B689-62A1EF8AF65E}" srcOrd="16" destOrd="0" presId="urn:microsoft.com/office/officeart/2005/8/layout/default#4"/>
    <dgm:cxn modelId="{BD573FA4-EA0C-4F1F-A834-A45F650DF3E0}" type="presParOf" srcId="{4052ED2E-9580-45D7-B122-A57B35441D7D}" destId="{56FC6CE3-C261-4D3C-BDA7-1B1EF14E5503}" srcOrd="17" destOrd="0" presId="urn:microsoft.com/office/officeart/2005/8/layout/default#4"/>
    <dgm:cxn modelId="{91ED7936-2497-42F8-AF1C-A38842B2415C}" type="presParOf" srcId="{4052ED2E-9580-45D7-B122-A57B35441D7D}" destId="{9F80FEED-61F7-4115-B587-AF024FEA42E5}" srcOrd="18" destOrd="0" presId="urn:microsoft.com/office/officeart/2005/8/layout/default#4"/>
    <dgm:cxn modelId="{A750C3F7-044B-4D9E-A307-6D634A88020B}" type="presParOf" srcId="{4052ED2E-9580-45D7-B122-A57B35441D7D}" destId="{8BE51D6F-92F9-4299-8C9F-2E8DBA210F85}" srcOrd="19" destOrd="0" presId="urn:microsoft.com/office/officeart/2005/8/layout/default#4"/>
    <dgm:cxn modelId="{DFD35660-5369-4607-882B-0298DCD6F080}" type="presParOf" srcId="{4052ED2E-9580-45D7-B122-A57B35441D7D}" destId="{184E7D33-037D-4A46-B74C-FC23741DCFDC}" srcOrd="20" destOrd="0" presId="urn:microsoft.com/office/officeart/2005/8/layout/default#4"/>
    <dgm:cxn modelId="{86801BC7-29AA-4600-9B73-35717D9B681E}" type="presParOf" srcId="{4052ED2E-9580-45D7-B122-A57B35441D7D}" destId="{9A8F2025-1585-4CE3-898B-86931B1B17DD}" srcOrd="21" destOrd="0" presId="urn:microsoft.com/office/officeart/2005/8/layout/default#4"/>
    <dgm:cxn modelId="{B16C2F21-8C57-4C36-822F-8CC8339768D0}" type="presParOf" srcId="{4052ED2E-9580-45D7-B122-A57B35441D7D}" destId="{A83DC96D-9912-4349-A95F-913F3BFEC9A4}" srcOrd="22" destOrd="0" presId="urn:microsoft.com/office/officeart/2005/8/layout/default#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6231FB9-B93D-4C7F-BAEB-CDD4FCF10482}" type="doc">
      <dgm:prSet loTypeId="urn:microsoft.com/office/officeart/2005/8/layout/hProcess4" loCatId="process" qsTypeId="urn:microsoft.com/office/officeart/2005/8/quickstyle/simple1#7" qsCatId="simple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12A0C7AE-8F1A-4175-9C87-8CB492F1B2BC}">
      <dgm:prSet phldrT="[Text]"/>
      <dgm:spPr/>
      <dgm:t>
        <a:bodyPr/>
        <a:lstStyle/>
        <a:p>
          <a:r>
            <a:rPr lang="en-US" b="1" dirty="0" smtClean="0"/>
            <a:t>Create </a:t>
          </a:r>
          <a:r>
            <a:rPr lang="en-US" b="0" dirty="0" smtClean="0"/>
            <a:t>a document</a:t>
          </a:r>
          <a:endParaRPr lang="en-US" b="0" dirty="0"/>
        </a:p>
      </dgm:t>
    </dgm:pt>
    <dgm:pt modelId="{F185B89C-D6A8-45C4-9DB3-DA5D768AB882}" type="parTrans" cxnId="{68818A4B-B71F-4A3C-923C-599D19F117BC}">
      <dgm:prSet/>
      <dgm:spPr/>
      <dgm:t>
        <a:bodyPr/>
        <a:lstStyle/>
        <a:p>
          <a:endParaRPr lang="en-US"/>
        </a:p>
      </dgm:t>
    </dgm:pt>
    <dgm:pt modelId="{915CE68F-E7D8-4AE5-A27E-E2CC17C8F45B}" type="sibTrans" cxnId="{68818A4B-B71F-4A3C-923C-599D19F117BC}">
      <dgm:prSet/>
      <dgm:spPr/>
      <dgm:t>
        <a:bodyPr/>
        <a:lstStyle/>
        <a:p>
          <a:endParaRPr lang="en-US"/>
        </a:p>
      </dgm:t>
    </dgm:pt>
    <dgm:pt modelId="{9803DF47-0516-4AFB-BA56-28712C88F476}">
      <dgm:prSet phldrT="[Text]"/>
      <dgm:spPr/>
      <dgm:t>
        <a:bodyPr/>
        <a:lstStyle/>
        <a:p>
          <a:r>
            <a:rPr lang="en-US" dirty="0" smtClean="0"/>
            <a:t>Enter text and numbers</a:t>
          </a:r>
          <a:endParaRPr lang="en-US" dirty="0"/>
        </a:p>
      </dgm:t>
    </dgm:pt>
    <dgm:pt modelId="{0BAE133F-7A65-4F32-9626-5B97559856C6}" type="parTrans" cxnId="{61DA0AF3-A7C9-477A-8265-B49400F59ED5}">
      <dgm:prSet/>
      <dgm:spPr/>
      <dgm:t>
        <a:bodyPr/>
        <a:lstStyle/>
        <a:p>
          <a:endParaRPr lang="en-US"/>
        </a:p>
      </dgm:t>
    </dgm:pt>
    <dgm:pt modelId="{BB9017EF-C41D-4796-962D-394F60938E89}" type="sibTrans" cxnId="{61DA0AF3-A7C9-477A-8265-B49400F59ED5}">
      <dgm:prSet/>
      <dgm:spPr/>
      <dgm:t>
        <a:bodyPr/>
        <a:lstStyle/>
        <a:p>
          <a:endParaRPr lang="en-US"/>
        </a:p>
      </dgm:t>
    </dgm:pt>
    <dgm:pt modelId="{285264D0-BA70-4479-821B-5AAD0F51635B}">
      <dgm:prSet phldrT="[Text]"/>
      <dgm:spPr/>
      <dgm:t>
        <a:bodyPr/>
        <a:lstStyle/>
        <a:p>
          <a:r>
            <a:rPr lang="en-US" b="1" dirty="0" smtClean="0"/>
            <a:t>Edit</a:t>
          </a:r>
          <a:r>
            <a:rPr lang="en-US" b="0" dirty="0" smtClean="0"/>
            <a:t> a document</a:t>
          </a:r>
          <a:endParaRPr lang="en-US" b="1" dirty="0"/>
        </a:p>
      </dgm:t>
    </dgm:pt>
    <dgm:pt modelId="{DF74A28F-1F86-416D-8AED-CC7E37A53757}" type="parTrans" cxnId="{5271B9E9-7FC7-42E4-88D5-35E60B1CB749}">
      <dgm:prSet/>
      <dgm:spPr/>
      <dgm:t>
        <a:bodyPr/>
        <a:lstStyle/>
        <a:p>
          <a:endParaRPr lang="en-US"/>
        </a:p>
      </dgm:t>
    </dgm:pt>
    <dgm:pt modelId="{22A6DE91-BB7F-4AB3-BF59-1D8EE7B9719D}" type="sibTrans" cxnId="{5271B9E9-7FC7-42E4-88D5-35E60B1CB749}">
      <dgm:prSet/>
      <dgm:spPr/>
      <dgm:t>
        <a:bodyPr/>
        <a:lstStyle/>
        <a:p>
          <a:endParaRPr lang="en-US"/>
        </a:p>
      </dgm:t>
    </dgm:pt>
    <dgm:pt modelId="{785F7021-AA3F-4409-BF6B-2DE54527ABE1}">
      <dgm:prSet phldrT="[Text]"/>
      <dgm:spPr/>
      <dgm:t>
        <a:bodyPr/>
        <a:lstStyle/>
        <a:p>
          <a:r>
            <a:rPr lang="en-US" dirty="0" smtClean="0"/>
            <a:t>Make changes to existing content</a:t>
          </a:r>
          <a:endParaRPr lang="en-US" dirty="0"/>
        </a:p>
      </dgm:t>
    </dgm:pt>
    <dgm:pt modelId="{E6B426E8-5156-4AC7-9F58-142F9F504B1C}" type="parTrans" cxnId="{9C3FF9CB-2B07-4ED9-9215-497D16DB9C46}">
      <dgm:prSet/>
      <dgm:spPr/>
      <dgm:t>
        <a:bodyPr/>
        <a:lstStyle/>
        <a:p>
          <a:endParaRPr lang="en-US"/>
        </a:p>
      </dgm:t>
    </dgm:pt>
    <dgm:pt modelId="{1BA92F93-D03D-472E-BB55-DF948BA15F46}" type="sibTrans" cxnId="{9C3FF9CB-2B07-4ED9-9215-497D16DB9C46}">
      <dgm:prSet/>
      <dgm:spPr/>
      <dgm:t>
        <a:bodyPr/>
        <a:lstStyle/>
        <a:p>
          <a:endParaRPr lang="en-US"/>
        </a:p>
      </dgm:t>
    </dgm:pt>
    <dgm:pt modelId="{40C95A57-0645-4180-8BE6-2E76B1182B32}">
      <dgm:prSet phldrT="[Text]"/>
      <dgm:spPr/>
      <dgm:t>
        <a:bodyPr/>
        <a:lstStyle/>
        <a:p>
          <a:r>
            <a:rPr lang="en-US" b="1" dirty="0" smtClean="0"/>
            <a:t>Format</a:t>
          </a:r>
          <a:r>
            <a:rPr lang="en-US" b="0" dirty="0" smtClean="0"/>
            <a:t> a document</a:t>
          </a:r>
          <a:endParaRPr lang="en-US" b="1" dirty="0"/>
        </a:p>
      </dgm:t>
    </dgm:pt>
    <dgm:pt modelId="{7D07F15F-7C58-4B20-B888-955CF00688B4}" type="parTrans" cxnId="{3609E2E3-8F41-4FC2-8627-123BECE2C377}">
      <dgm:prSet/>
      <dgm:spPr/>
      <dgm:t>
        <a:bodyPr/>
        <a:lstStyle/>
        <a:p>
          <a:endParaRPr lang="en-US"/>
        </a:p>
      </dgm:t>
    </dgm:pt>
    <dgm:pt modelId="{851368FD-EE8B-42E1-9ADE-300364D35D94}" type="sibTrans" cxnId="{3609E2E3-8F41-4FC2-8627-123BECE2C377}">
      <dgm:prSet/>
      <dgm:spPr/>
      <dgm:t>
        <a:bodyPr/>
        <a:lstStyle/>
        <a:p>
          <a:endParaRPr lang="en-US"/>
        </a:p>
      </dgm:t>
    </dgm:pt>
    <dgm:pt modelId="{A59371B7-145C-4E78-AF8C-0E79FF854689}">
      <dgm:prSet phldrT="[Text]"/>
      <dgm:spPr/>
      <dgm:t>
        <a:bodyPr/>
        <a:lstStyle/>
        <a:p>
          <a:r>
            <a:rPr lang="en-US" dirty="0" smtClean="0"/>
            <a:t>Change appearance</a:t>
          </a:r>
          <a:endParaRPr lang="en-US" dirty="0"/>
        </a:p>
      </dgm:t>
    </dgm:pt>
    <dgm:pt modelId="{8EDA7695-4B51-4F20-9985-2D79EADD8560}" type="parTrans" cxnId="{BD17B1DF-9DB3-4110-A719-30063EFC00BB}">
      <dgm:prSet/>
      <dgm:spPr/>
      <dgm:t>
        <a:bodyPr/>
        <a:lstStyle/>
        <a:p>
          <a:endParaRPr lang="en-US"/>
        </a:p>
      </dgm:t>
    </dgm:pt>
    <dgm:pt modelId="{858B1358-371D-4423-923E-7E83B1573A62}" type="sibTrans" cxnId="{BD17B1DF-9DB3-4110-A719-30063EFC00BB}">
      <dgm:prSet/>
      <dgm:spPr/>
      <dgm:t>
        <a:bodyPr/>
        <a:lstStyle/>
        <a:p>
          <a:endParaRPr lang="en-US"/>
        </a:p>
      </dgm:t>
    </dgm:pt>
    <dgm:pt modelId="{A57983D7-EEA3-4390-8403-A4E42C366ECE}">
      <dgm:prSet phldrT="[Text]"/>
      <dgm:spPr/>
      <dgm:t>
        <a:bodyPr/>
        <a:lstStyle/>
        <a:p>
          <a:r>
            <a:rPr lang="en-US" dirty="0" smtClean="0"/>
            <a:t>Insert images</a:t>
          </a:r>
          <a:endParaRPr lang="en-US" dirty="0"/>
        </a:p>
      </dgm:t>
    </dgm:pt>
    <dgm:pt modelId="{2AE90DB1-FF23-4C4B-90E0-6763289590C2}" type="parTrans" cxnId="{8F473D45-F62B-4CC3-8A9D-84C4B45CF9EB}">
      <dgm:prSet/>
      <dgm:spPr/>
      <dgm:t>
        <a:bodyPr/>
        <a:lstStyle/>
        <a:p>
          <a:endParaRPr lang="en-US"/>
        </a:p>
      </dgm:t>
    </dgm:pt>
    <dgm:pt modelId="{2655EB27-87DF-4BB6-997D-DC48B3943EC0}" type="sibTrans" cxnId="{8F473D45-F62B-4CC3-8A9D-84C4B45CF9EB}">
      <dgm:prSet/>
      <dgm:spPr/>
      <dgm:t>
        <a:bodyPr/>
        <a:lstStyle/>
        <a:p>
          <a:endParaRPr lang="en-US"/>
        </a:p>
      </dgm:t>
    </dgm:pt>
    <dgm:pt modelId="{9F3E4C0B-9A7F-45C2-8679-EA80F38D4270}">
      <dgm:prSet phldrT="[Text]"/>
      <dgm:spPr/>
      <dgm:t>
        <a:bodyPr/>
        <a:lstStyle/>
        <a:p>
          <a:r>
            <a:rPr lang="en-US" dirty="0" smtClean="0"/>
            <a:t>Perform other documents</a:t>
          </a:r>
          <a:endParaRPr lang="en-US" dirty="0"/>
        </a:p>
      </dgm:t>
    </dgm:pt>
    <dgm:pt modelId="{718318EB-0CB9-44D1-95BF-09B6EAB43C6F}" type="parTrans" cxnId="{6040E1E8-2B6A-4F4D-96D9-861F5F6FC0FC}">
      <dgm:prSet/>
      <dgm:spPr/>
      <dgm:t>
        <a:bodyPr/>
        <a:lstStyle/>
        <a:p>
          <a:endParaRPr lang="en-US"/>
        </a:p>
      </dgm:t>
    </dgm:pt>
    <dgm:pt modelId="{FE0A60FC-4E86-40E0-B92B-216BA5800DBC}" type="sibTrans" cxnId="{6040E1E8-2B6A-4F4D-96D9-861F5F6FC0FC}">
      <dgm:prSet/>
      <dgm:spPr/>
      <dgm:t>
        <a:bodyPr/>
        <a:lstStyle/>
        <a:p>
          <a:endParaRPr lang="en-US"/>
        </a:p>
      </dgm:t>
    </dgm:pt>
    <dgm:pt modelId="{347C9391-F25D-494F-B4B4-655EB44538C5}">
      <dgm:prSet phldrT="[Text]"/>
      <dgm:spPr/>
      <dgm:t>
        <a:bodyPr/>
        <a:lstStyle/>
        <a:p>
          <a:r>
            <a:rPr lang="en-US" dirty="0" smtClean="0"/>
            <a:t>Inserting, deleting, cutting, copying, and pasting</a:t>
          </a:r>
          <a:endParaRPr lang="en-US" dirty="0"/>
        </a:p>
      </dgm:t>
    </dgm:pt>
    <dgm:pt modelId="{0D87B2AF-C223-4B6E-BEEE-EB69C5D5744B}" type="parTrans" cxnId="{9D0C384D-CE08-45E5-8140-0B3AD686443C}">
      <dgm:prSet/>
      <dgm:spPr/>
      <dgm:t>
        <a:bodyPr/>
        <a:lstStyle/>
        <a:p>
          <a:endParaRPr lang="en-US"/>
        </a:p>
      </dgm:t>
    </dgm:pt>
    <dgm:pt modelId="{B9DCDCEB-BA2F-462F-9A9B-679D42AB1B59}" type="sibTrans" cxnId="{9D0C384D-CE08-45E5-8140-0B3AD686443C}">
      <dgm:prSet/>
      <dgm:spPr/>
      <dgm:t>
        <a:bodyPr/>
        <a:lstStyle/>
        <a:p>
          <a:endParaRPr lang="en-US"/>
        </a:p>
      </dgm:t>
    </dgm:pt>
    <dgm:pt modelId="{BB9A78A5-CC8B-48F4-874F-F4268F504C3D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Font</a:t>
          </a:r>
          <a:endParaRPr lang="en-US" b="1" dirty="0">
            <a:solidFill>
              <a:srgbClr val="67588E"/>
            </a:solidFill>
          </a:endParaRPr>
        </a:p>
      </dgm:t>
    </dgm:pt>
    <dgm:pt modelId="{3D168FA4-1F5B-4B89-AB37-92FCEB0D047C}" type="parTrans" cxnId="{FB558FC2-A776-4546-8583-F2D13279EB2E}">
      <dgm:prSet/>
      <dgm:spPr/>
      <dgm:t>
        <a:bodyPr/>
        <a:lstStyle/>
        <a:p>
          <a:endParaRPr lang="en-US"/>
        </a:p>
      </dgm:t>
    </dgm:pt>
    <dgm:pt modelId="{5EA62769-C1E1-4F08-B5FF-062F50FC7AC2}" type="sibTrans" cxnId="{FB558FC2-A776-4546-8583-F2D13279EB2E}">
      <dgm:prSet/>
      <dgm:spPr/>
      <dgm:t>
        <a:bodyPr/>
        <a:lstStyle/>
        <a:p>
          <a:endParaRPr lang="en-US"/>
        </a:p>
      </dgm:t>
    </dgm:pt>
    <dgm:pt modelId="{5BC185E7-4E3B-48AC-ACED-A390F119B585}">
      <dgm:prSet phldrT="[Text]"/>
      <dgm:spPr/>
      <dgm:t>
        <a:bodyPr/>
        <a:lstStyle/>
        <a:p>
          <a:r>
            <a:rPr lang="en-US" b="1" dirty="0" smtClean="0">
              <a:solidFill>
                <a:srgbClr val="67588E"/>
              </a:solidFill>
            </a:rPr>
            <a:t>Font size</a:t>
          </a:r>
          <a:endParaRPr lang="en-US" b="1" dirty="0">
            <a:solidFill>
              <a:srgbClr val="67588E"/>
            </a:solidFill>
          </a:endParaRPr>
        </a:p>
      </dgm:t>
    </dgm:pt>
    <dgm:pt modelId="{298D3E8C-34C2-41F3-9F4C-97A5C01E4115}" type="parTrans" cxnId="{FC4C46E1-427A-4715-93E8-C8F96FEE51DE}">
      <dgm:prSet/>
      <dgm:spPr/>
      <dgm:t>
        <a:bodyPr/>
        <a:lstStyle/>
        <a:p>
          <a:endParaRPr lang="en-US"/>
        </a:p>
      </dgm:t>
    </dgm:pt>
    <dgm:pt modelId="{040D36E0-9A75-4B97-B274-FD28BBFFB909}" type="sibTrans" cxnId="{FC4C46E1-427A-4715-93E8-C8F96FEE51DE}">
      <dgm:prSet/>
      <dgm:spPr/>
      <dgm:t>
        <a:bodyPr/>
        <a:lstStyle/>
        <a:p>
          <a:endParaRPr lang="en-US"/>
        </a:p>
      </dgm:t>
    </dgm:pt>
    <dgm:pt modelId="{A1A328C3-ECAD-4DE9-846E-05227D90C85B}" type="pres">
      <dgm:prSet presAssocID="{F6231FB9-B93D-4C7F-BAEB-CDD4FCF10482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16FD6904-D9A9-43A2-9EF3-F46A093D6559}" type="pres">
      <dgm:prSet presAssocID="{F6231FB9-B93D-4C7F-BAEB-CDD4FCF10482}" presName="tSp" presStyleCnt="0"/>
      <dgm:spPr/>
      <dgm:t>
        <a:bodyPr/>
        <a:lstStyle/>
        <a:p>
          <a:endParaRPr lang="en-US"/>
        </a:p>
      </dgm:t>
    </dgm:pt>
    <dgm:pt modelId="{2F9DCB2A-B7BD-4AB4-9405-6207126A2FAD}" type="pres">
      <dgm:prSet presAssocID="{F6231FB9-B93D-4C7F-BAEB-CDD4FCF10482}" presName="bSp" presStyleCnt="0"/>
      <dgm:spPr/>
      <dgm:t>
        <a:bodyPr/>
        <a:lstStyle/>
        <a:p>
          <a:endParaRPr lang="en-US"/>
        </a:p>
      </dgm:t>
    </dgm:pt>
    <dgm:pt modelId="{3CCCAEEE-22DB-4755-A2B1-205387BADBDA}" type="pres">
      <dgm:prSet presAssocID="{F6231FB9-B93D-4C7F-BAEB-CDD4FCF10482}" presName="process" presStyleCnt="0"/>
      <dgm:spPr/>
      <dgm:t>
        <a:bodyPr/>
        <a:lstStyle/>
        <a:p>
          <a:endParaRPr lang="en-US"/>
        </a:p>
      </dgm:t>
    </dgm:pt>
    <dgm:pt modelId="{40E3E709-FCDC-4110-87BC-DE3196F34A27}" type="pres">
      <dgm:prSet presAssocID="{12A0C7AE-8F1A-4175-9C87-8CB492F1B2BC}" presName="composite1" presStyleCnt="0"/>
      <dgm:spPr/>
      <dgm:t>
        <a:bodyPr/>
        <a:lstStyle/>
        <a:p>
          <a:endParaRPr lang="en-US"/>
        </a:p>
      </dgm:t>
    </dgm:pt>
    <dgm:pt modelId="{019F917F-D8F3-4380-B0BF-F2011C336EBF}" type="pres">
      <dgm:prSet presAssocID="{12A0C7AE-8F1A-4175-9C87-8CB492F1B2BC}" presName="dummyNode1" presStyleLbl="node1" presStyleIdx="0" presStyleCnt="3"/>
      <dgm:spPr/>
      <dgm:t>
        <a:bodyPr/>
        <a:lstStyle/>
        <a:p>
          <a:endParaRPr lang="en-US"/>
        </a:p>
      </dgm:t>
    </dgm:pt>
    <dgm:pt modelId="{1183C1CC-DF47-45BB-AED8-9F6EE878758B}" type="pres">
      <dgm:prSet presAssocID="{12A0C7AE-8F1A-4175-9C87-8CB492F1B2BC}" presName="childNode1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492721F-47FB-4E31-A9CA-C08E0B9E0BDE}" type="pres">
      <dgm:prSet presAssocID="{12A0C7AE-8F1A-4175-9C87-8CB492F1B2BC}" presName="childNode1tx" presStyleLbl="bgAcc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560DC55-B921-4FC0-80C6-9D347831BFA2}" type="pres">
      <dgm:prSet presAssocID="{12A0C7AE-8F1A-4175-9C87-8CB492F1B2BC}" presName="parentNode1" presStyleLbl="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36C07C0-10AD-411B-B987-B0477A31C14D}" type="pres">
      <dgm:prSet presAssocID="{12A0C7AE-8F1A-4175-9C87-8CB492F1B2BC}" presName="connSite1" presStyleCnt="0"/>
      <dgm:spPr/>
      <dgm:t>
        <a:bodyPr/>
        <a:lstStyle/>
        <a:p>
          <a:endParaRPr lang="en-US"/>
        </a:p>
      </dgm:t>
    </dgm:pt>
    <dgm:pt modelId="{8243287E-C9A8-4705-9F97-4A6FEBAC7379}" type="pres">
      <dgm:prSet presAssocID="{915CE68F-E7D8-4AE5-A27E-E2CC17C8F45B}" presName="Name9" presStyleLbl="sibTrans2D1" presStyleIdx="0" presStyleCnt="2"/>
      <dgm:spPr/>
      <dgm:t>
        <a:bodyPr/>
        <a:lstStyle/>
        <a:p>
          <a:endParaRPr lang="en-US"/>
        </a:p>
      </dgm:t>
    </dgm:pt>
    <dgm:pt modelId="{CEC87A1A-CB09-4C8A-81AE-61E136895AA7}" type="pres">
      <dgm:prSet presAssocID="{285264D0-BA70-4479-821B-5AAD0F51635B}" presName="composite2" presStyleCnt="0"/>
      <dgm:spPr/>
      <dgm:t>
        <a:bodyPr/>
        <a:lstStyle/>
        <a:p>
          <a:endParaRPr lang="en-US"/>
        </a:p>
      </dgm:t>
    </dgm:pt>
    <dgm:pt modelId="{8B8AC17E-7F57-4295-BD37-30C6F015FACA}" type="pres">
      <dgm:prSet presAssocID="{285264D0-BA70-4479-821B-5AAD0F51635B}" presName="dummyNode2" presStyleLbl="node1" presStyleIdx="0" presStyleCnt="3"/>
      <dgm:spPr/>
      <dgm:t>
        <a:bodyPr/>
        <a:lstStyle/>
        <a:p>
          <a:endParaRPr lang="en-US"/>
        </a:p>
      </dgm:t>
    </dgm:pt>
    <dgm:pt modelId="{69A47480-36EE-48B8-831D-BD50F7192436}" type="pres">
      <dgm:prSet presAssocID="{285264D0-BA70-4479-821B-5AAD0F51635B}" presName="childNode2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FEFF52C-8478-4115-8485-5B68E004F30F}" type="pres">
      <dgm:prSet presAssocID="{285264D0-BA70-4479-821B-5AAD0F51635B}" presName="childNode2tx" presStyleLbl="bgAcc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F4D3815-7BEA-40A7-94E1-0A0BF1724D7A}" type="pres">
      <dgm:prSet presAssocID="{285264D0-BA70-4479-821B-5AAD0F51635B}" presName="parentNode2" presStyleLbl="node1" presStyleIdx="1" presStyleCnt="3">
        <dgm:presLayoutVars>
          <dgm:chMax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8E3E8E-DE24-4191-8664-835A307ED04D}" type="pres">
      <dgm:prSet presAssocID="{285264D0-BA70-4479-821B-5AAD0F51635B}" presName="connSite2" presStyleCnt="0"/>
      <dgm:spPr/>
      <dgm:t>
        <a:bodyPr/>
        <a:lstStyle/>
        <a:p>
          <a:endParaRPr lang="en-US"/>
        </a:p>
      </dgm:t>
    </dgm:pt>
    <dgm:pt modelId="{77C02592-DFFB-4E0A-9CF0-8DFC93EB7408}" type="pres">
      <dgm:prSet presAssocID="{22A6DE91-BB7F-4AB3-BF59-1D8EE7B9719D}" presName="Name18" presStyleLbl="sibTrans2D1" presStyleIdx="1" presStyleCnt="2"/>
      <dgm:spPr/>
      <dgm:t>
        <a:bodyPr/>
        <a:lstStyle/>
        <a:p>
          <a:endParaRPr lang="en-US"/>
        </a:p>
      </dgm:t>
    </dgm:pt>
    <dgm:pt modelId="{47537325-2137-452D-8702-6C268FB6F77A}" type="pres">
      <dgm:prSet presAssocID="{40C95A57-0645-4180-8BE6-2E76B1182B32}" presName="composite1" presStyleCnt="0"/>
      <dgm:spPr/>
      <dgm:t>
        <a:bodyPr/>
        <a:lstStyle/>
        <a:p>
          <a:endParaRPr lang="en-US"/>
        </a:p>
      </dgm:t>
    </dgm:pt>
    <dgm:pt modelId="{B718AC9B-DEDE-40BE-96AA-6F985F8007B5}" type="pres">
      <dgm:prSet presAssocID="{40C95A57-0645-4180-8BE6-2E76B1182B32}" presName="dummyNode1" presStyleLbl="node1" presStyleIdx="1" presStyleCnt="3"/>
      <dgm:spPr/>
      <dgm:t>
        <a:bodyPr/>
        <a:lstStyle/>
        <a:p>
          <a:endParaRPr lang="en-US"/>
        </a:p>
      </dgm:t>
    </dgm:pt>
    <dgm:pt modelId="{4E878BEE-A6AC-400A-9587-DF56C68F2954}" type="pres">
      <dgm:prSet presAssocID="{40C95A57-0645-4180-8BE6-2E76B1182B32}" presName="childNode1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C6704C9-DE4B-4673-B4F2-C9ABA1E19522}" type="pres">
      <dgm:prSet presAssocID="{40C95A57-0645-4180-8BE6-2E76B1182B32}" presName="childNode1tx" presStyleLbl="bgAcc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8C6998-4FF7-47E2-96BD-DF8CC456C747}" type="pres">
      <dgm:prSet presAssocID="{40C95A57-0645-4180-8BE6-2E76B1182B32}" presName="parentNode1" presStyleLbl="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3C5DB3E-7A16-433D-8731-5B268DB8BD18}" type="pres">
      <dgm:prSet presAssocID="{40C95A57-0645-4180-8BE6-2E76B1182B32}" presName="connSite1" presStyleCnt="0"/>
      <dgm:spPr/>
      <dgm:t>
        <a:bodyPr/>
        <a:lstStyle/>
        <a:p>
          <a:endParaRPr lang="en-US"/>
        </a:p>
      </dgm:t>
    </dgm:pt>
  </dgm:ptLst>
  <dgm:cxnLst>
    <dgm:cxn modelId="{BD17B1DF-9DB3-4110-A719-30063EFC00BB}" srcId="{40C95A57-0645-4180-8BE6-2E76B1182B32}" destId="{A59371B7-145C-4E78-AF8C-0E79FF854689}" srcOrd="0" destOrd="0" parTransId="{8EDA7695-4B51-4F20-9985-2D79EADD8560}" sibTransId="{858B1358-371D-4423-923E-7E83B1573A62}"/>
    <dgm:cxn modelId="{D7DDCF77-0A26-487E-8E8F-EBA49EFEB2D5}" type="presOf" srcId="{285264D0-BA70-4479-821B-5AAD0F51635B}" destId="{EF4D3815-7BEA-40A7-94E1-0A0BF1724D7A}" srcOrd="0" destOrd="0" presId="urn:microsoft.com/office/officeart/2005/8/layout/hProcess4"/>
    <dgm:cxn modelId="{AD225A8A-D5CF-4766-9798-B1DD778663D1}" type="presOf" srcId="{9F3E4C0B-9A7F-45C2-8679-EA80F38D4270}" destId="{1183C1CC-DF47-45BB-AED8-9F6EE878758B}" srcOrd="0" destOrd="2" presId="urn:microsoft.com/office/officeart/2005/8/layout/hProcess4"/>
    <dgm:cxn modelId="{2C2AF505-3D66-4047-BCCD-1B3FF2CB946A}" type="presOf" srcId="{A57983D7-EEA3-4390-8403-A4E42C366ECE}" destId="{6492721F-47FB-4E31-A9CA-C08E0B9E0BDE}" srcOrd="1" destOrd="1" presId="urn:microsoft.com/office/officeart/2005/8/layout/hProcess4"/>
    <dgm:cxn modelId="{01DE0047-994B-4B60-BB99-F5C449AA062E}" type="presOf" srcId="{40C95A57-0645-4180-8BE6-2E76B1182B32}" destId="{1E8C6998-4FF7-47E2-96BD-DF8CC456C747}" srcOrd="0" destOrd="0" presId="urn:microsoft.com/office/officeart/2005/8/layout/hProcess4"/>
    <dgm:cxn modelId="{5244ADBC-77D6-4713-8321-59C90634B33B}" type="presOf" srcId="{A59371B7-145C-4E78-AF8C-0E79FF854689}" destId="{AC6704C9-DE4B-4673-B4F2-C9ABA1E19522}" srcOrd="1" destOrd="0" presId="urn:microsoft.com/office/officeart/2005/8/layout/hProcess4"/>
    <dgm:cxn modelId="{68818A4B-B71F-4A3C-923C-599D19F117BC}" srcId="{F6231FB9-B93D-4C7F-BAEB-CDD4FCF10482}" destId="{12A0C7AE-8F1A-4175-9C87-8CB492F1B2BC}" srcOrd="0" destOrd="0" parTransId="{F185B89C-D6A8-45C4-9DB3-DA5D768AB882}" sibTransId="{915CE68F-E7D8-4AE5-A27E-E2CC17C8F45B}"/>
    <dgm:cxn modelId="{AC7DB779-7DCD-454B-96C6-E1995E871564}" type="presOf" srcId="{F6231FB9-B93D-4C7F-BAEB-CDD4FCF10482}" destId="{A1A328C3-ECAD-4DE9-846E-05227D90C85B}" srcOrd="0" destOrd="0" presId="urn:microsoft.com/office/officeart/2005/8/layout/hProcess4"/>
    <dgm:cxn modelId="{5271B9E9-7FC7-42E4-88D5-35E60B1CB749}" srcId="{F6231FB9-B93D-4C7F-BAEB-CDD4FCF10482}" destId="{285264D0-BA70-4479-821B-5AAD0F51635B}" srcOrd="1" destOrd="0" parTransId="{DF74A28F-1F86-416D-8AED-CC7E37A53757}" sibTransId="{22A6DE91-BB7F-4AB3-BF59-1D8EE7B9719D}"/>
    <dgm:cxn modelId="{FC4C46E1-427A-4715-93E8-C8F96FEE51DE}" srcId="{A59371B7-145C-4E78-AF8C-0E79FF854689}" destId="{5BC185E7-4E3B-48AC-ACED-A390F119B585}" srcOrd="1" destOrd="0" parTransId="{298D3E8C-34C2-41F3-9F4C-97A5C01E4115}" sibTransId="{040D36E0-9A75-4B97-B274-FD28BBFFB909}"/>
    <dgm:cxn modelId="{CACAD0F0-2208-4EE5-BA6F-B65BD21205B4}" type="presOf" srcId="{A57983D7-EEA3-4390-8403-A4E42C366ECE}" destId="{1183C1CC-DF47-45BB-AED8-9F6EE878758B}" srcOrd="0" destOrd="1" presId="urn:microsoft.com/office/officeart/2005/8/layout/hProcess4"/>
    <dgm:cxn modelId="{72322FE1-B5B1-4611-9957-0DF0E6C4F981}" type="presOf" srcId="{785F7021-AA3F-4409-BF6B-2DE54527ABE1}" destId="{1FEFF52C-8478-4115-8485-5B68E004F30F}" srcOrd="1" destOrd="0" presId="urn:microsoft.com/office/officeart/2005/8/layout/hProcess4"/>
    <dgm:cxn modelId="{9D0C384D-CE08-45E5-8140-0B3AD686443C}" srcId="{285264D0-BA70-4479-821B-5AAD0F51635B}" destId="{347C9391-F25D-494F-B4B4-655EB44538C5}" srcOrd="1" destOrd="0" parTransId="{0D87B2AF-C223-4B6E-BEEE-EB69C5D5744B}" sibTransId="{B9DCDCEB-BA2F-462F-9A9B-679D42AB1B59}"/>
    <dgm:cxn modelId="{61DA0AF3-A7C9-477A-8265-B49400F59ED5}" srcId="{12A0C7AE-8F1A-4175-9C87-8CB492F1B2BC}" destId="{9803DF47-0516-4AFB-BA56-28712C88F476}" srcOrd="0" destOrd="0" parTransId="{0BAE133F-7A65-4F32-9626-5B97559856C6}" sibTransId="{BB9017EF-C41D-4796-962D-394F60938E89}"/>
    <dgm:cxn modelId="{6040E1E8-2B6A-4F4D-96D9-861F5F6FC0FC}" srcId="{12A0C7AE-8F1A-4175-9C87-8CB492F1B2BC}" destId="{9F3E4C0B-9A7F-45C2-8679-EA80F38D4270}" srcOrd="2" destOrd="0" parTransId="{718318EB-0CB9-44D1-95BF-09B6EAB43C6F}" sibTransId="{FE0A60FC-4E86-40E0-B92B-216BA5800DBC}"/>
    <dgm:cxn modelId="{1C4F44F6-CA00-4742-BB51-29A73FDC4C70}" type="presOf" srcId="{BB9A78A5-CC8B-48F4-874F-F4268F504C3D}" destId="{AC6704C9-DE4B-4673-B4F2-C9ABA1E19522}" srcOrd="1" destOrd="1" presId="urn:microsoft.com/office/officeart/2005/8/layout/hProcess4"/>
    <dgm:cxn modelId="{8F102DEB-DD20-46B5-83D2-83857D4DB124}" type="presOf" srcId="{347C9391-F25D-494F-B4B4-655EB44538C5}" destId="{1FEFF52C-8478-4115-8485-5B68E004F30F}" srcOrd="1" destOrd="1" presId="urn:microsoft.com/office/officeart/2005/8/layout/hProcess4"/>
    <dgm:cxn modelId="{5BDA8FAA-3C07-4C26-8282-30532913A979}" type="presOf" srcId="{12A0C7AE-8F1A-4175-9C87-8CB492F1B2BC}" destId="{1560DC55-B921-4FC0-80C6-9D347831BFA2}" srcOrd="0" destOrd="0" presId="urn:microsoft.com/office/officeart/2005/8/layout/hProcess4"/>
    <dgm:cxn modelId="{C5611D17-B6E3-4A22-B40F-9A7672CDB109}" type="presOf" srcId="{22A6DE91-BB7F-4AB3-BF59-1D8EE7B9719D}" destId="{77C02592-DFFB-4E0A-9CF0-8DFC93EB7408}" srcOrd="0" destOrd="0" presId="urn:microsoft.com/office/officeart/2005/8/layout/hProcess4"/>
    <dgm:cxn modelId="{F4129B6B-5FEF-4977-BDC9-3A3CFB253260}" type="presOf" srcId="{785F7021-AA3F-4409-BF6B-2DE54527ABE1}" destId="{69A47480-36EE-48B8-831D-BD50F7192436}" srcOrd="0" destOrd="0" presId="urn:microsoft.com/office/officeart/2005/8/layout/hProcess4"/>
    <dgm:cxn modelId="{8F473D45-F62B-4CC3-8A9D-84C4B45CF9EB}" srcId="{12A0C7AE-8F1A-4175-9C87-8CB492F1B2BC}" destId="{A57983D7-EEA3-4390-8403-A4E42C366ECE}" srcOrd="1" destOrd="0" parTransId="{2AE90DB1-FF23-4C4B-90E0-6763289590C2}" sibTransId="{2655EB27-87DF-4BB6-997D-DC48B3943EC0}"/>
    <dgm:cxn modelId="{26325C3E-F205-4178-8160-67E45DAF7DA6}" type="presOf" srcId="{5BC185E7-4E3B-48AC-ACED-A390F119B585}" destId="{4E878BEE-A6AC-400A-9587-DF56C68F2954}" srcOrd="0" destOrd="2" presId="urn:microsoft.com/office/officeart/2005/8/layout/hProcess4"/>
    <dgm:cxn modelId="{34C4C6CF-5D59-4ABA-A5C8-7805BE3BDB8F}" type="presOf" srcId="{9803DF47-0516-4AFB-BA56-28712C88F476}" destId="{6492721F-47FB-4E31-A9CA-C08E0B9E0BDE}" srcOrd="1" destOrd="0" presId="urn:microsoft.com/office/officeart/2005/8/layout/hProcess4"/>
    <dgm:cxn modelId="{AE654F9D-FBCB-4B0F-ACD7-6C6CA7E6DE18}" type="presOf" srcId="{915CE68F-E7D8-4AE5-A27E-E2CC17C8F45B}" destId="{8243287E-C9A8-4705-9F97-4A6FEBAC7379}" srcOrd="0" destOrd="0" presId="urn:microsoft.com/office/officeart/2005/8/layout/hProcess4"/>
    <dgm:cxn modelId="{9C3FF9CB-2B07-4ED9-9215-497D16DB9C46}" srcId="{285264D0-BA70-4479-821B-5AAD0F51635B}" destId="{785F7021-AA3F-4409-BF6B-2DE54527ABE1}" srcOrd="0" destOrd="0" parTransId="{E6B426E8-5156-4AC7-9F58-142F9F504B1C}" sibTransId="{1BA92F93-D03D-472E-BB55-DF948BA15F46}"/>
    <dgm:cxn modelId="{F766DF89-1FAA-4F64-9326-C59522EA80CC}" type="presOf" srcId="{9F3E4C0B-9A7F-45C2-8679-EA80F38D4270}" destId="{6492721F-47FB-4E31-A9CA-C08E0B9E0BDE}" srcOrd="1" destOrd="2" presId="urn:microsoft.com/office/officeart/2005/8/layout/hProcess4"/>
    <dgm:cxn modelId="{FB558FC2-A776-4546-8583-F2D13279EB2E}" srcId="{A59371B7-145C-4E78-AF8C-0E79FF854689}" destId="{BB9A78A5-CC8B-48F4-874F-F4268F504C3D}" srcOrd="0" destOrd="0" parTransId="{3D168FA4-1F5B-4B89-AB37-92FCEB0D047C}" sibTransId="{5EA62769-C1E1-4F08-B5FF-062F50FC7AC2}"/>
    <dgm:cxn modelId="{3609E2E3-8F41-4FC2-8627-123BECE2C377}" srcId="{F6231FB9-B93D-4C7F-BAEB-CDD4FCF10482}" destId="{40C95A57-0645-4180-8BE6-2E76B1182B32}" srcOrd="2" destOrd="0" parTransId="{7D07F15F-7C58-4B20-B888-955CF00688B4}" sibTransId="{851368FD-EE8B-42E1-9ADE-300364D35D94}"/>
    <dgm:cxn modelId="{A10EC902-0506-437A-93D8-4921FDEFDBE4}" type="presOf" srcId="{5BC185E7-4E3B-48AC-ACED-A390F119B585}" destId="{AC6704C9-DE4B-4673-B4F2-C9ABA1E19522}" srcOrd="1" destOrd="2" presId="urn:microsoft.com/office/officeart/2005/8/layout/hProcess4"/>
    <dgm:cxn modelId="{4A7DB7D8-5636-44A7-9611-8D4CC553B210}" type="presOf" srcId="{BB9A78A5-CC8B-48F4-874F-F4268F504C3D}" destId="{4E878BEE-A6AC-400A-9587-DF56C68F2954}" srcOrd="0" destOrd="1" presId="urn:microsoft.com/office/officeart/2005/8/layout/hProcess4"/>
    <dgm:cxn modelId="{5EB73F58-78B0-4144-BB95-7DC7E993785D}" type="presOf" srcId="{347C9391-F25D-494F-B4B4-655EB44538C5}" destId="{69A47480-36EE-48B8-831D-BD50F7192436}" srcOrd="0" destOrd="1" presId="urn:microsoft.com/office/officeart/2005/8/layout/hProcess4"/>
    <dgm:cxn modelId="{056F5FD5-E448-43CC-AC1C-21F493D4D574}" type="presOf" srcId="{9803DF47-0516-4AFB-BA56-28712C88F476}" destId="{1183C1CC-DF47-45BB-AED8-9F6EE878758B}" srcOrd="0" destOrd="0" presId="urn:microsoft.com/office/officeart/2005/8/layout/hProcess4"/>
    <dgm:cxn modelId="{6706E89F-8802-411C-BB30-9AECB62B4458}" type="presOf" srcId="{A59371B7-145C-4E78-AF8C-0E79FF854689}" destId="{4E878BEE-A6AC-400A-9587-DF56C68F2954}" srcOrd="0" destOrd="0" presId="urn:microsoft.com/office/officeart/2005/8/layout/hProcess4"/>
    <dgm:cxn modelId="{693962DC-6CDF-4780-A887-3A8A228D1E31}" type="presParOf" srcId="{A1A328C3-ECAD-4DE9-846E-05227D90C85B}" destId="{16FD6904-D9A9-43A2-9EF3-F46A093D6559}" srcOrd="0" destOrd="0" presId="urn:microsoft.com/office/officeart/2005/8/layout/hProcess4"/>
    <dgm:cxn modelId="{01E1380B-018D-47F3-B6A9-72B407FDDCB7}" type="presParOf" srcId="{A1A328C3-ECAD-4DE9-846E-05227D90C85B}" destId="{2F9DCB2A-B7BD-4AB4-9405-6207126A2FAD}" srcOrd="1" destOrd="0" presId="urn:microsoft.com/office/officeart/2005/8/layout/hProcess4"/>
    <dgm:cxn modelId="{5D13CCDC-DEDD-4037-B05B-EBB12C5C7F2A}" type="presParOf" srcId="{A1A328C3-ECAD-4DE9-846E-05227D90C85B}" destId="{3CCCAEEE-22DB-4755-A2B1-205387BADBDA}" srcOrd="2" destOrd="0" presId="urn:microsoft.com/office/officeart/2005/8/layout/hProcess4"/>
    <dgm:cxn modelId="{034192AE-A23A-40D0-8366-A8373CE89401}" type="presParOf" srcId="{3CCCAEEE-22DB-4755-A2B1-205387BADBDA}" destId="{40E3E709-FCDC-4110-87BC-DE3196F34A27}" srcOrd="0" destOrd="0" presId="urn:microsoft.com/office/officeart/2005/8/layout/hProcess4"/>
    <dgm:cxn modelId="{43A97F0F-8DB2-48ED-A614-76CA79A5AF47}" type="presParOf" srcId="{40E3E709-FCDC-4110-87BC-DE3196F34A27}" destId="{019F917F-D8F3-4380-B0BF-F2011C336EBF}" srcOrd="0" destOrd="0" presId="urn:microsoft.com/office/officeart/2005/8/layout/hProcess4"/>
    <dgm:cxn modelId="{C2250B20-387D-4D9D-B138-BCBA05DF0753}" type="presParOf" srcId="{40E3E709-FCDC-4110-87BC-DE3196F34A27}" destId="{1183C1CC-DF47-45BB-AED8-9F6EE878758B}" srcOrd="1" destOrd="0" presId="urn:microsoft.com/office/officeart/2005/8/layout/hProcess4"/>
    <dgm:cxn modelId="{3C85609A-1881-4E32-8B91-C52691679368}" type="presParOf" srcId="{40E3E709-FCDC-4110-87BC-DE3196F34A27}" destId="{6492721F-47FB-4E31-A9CA-C08E0B9E0BDE}" srcOrd="2" destOrd="0" presId="urn:microsoft.com/office/officeart/2005/8/layout/hProcess4"/>
    <dgm:cxn modelId="{43A6A24B-12B5-480D-8E4C-4173DFCE3FFC}" type="presParOf" srcId="{40E3E709-FCDC-4110-87BC-DE3196F34A27}" destId="{1560DC55-B921-4FC0-80C6-9D347831BFA2}" srcOrd="3" destOrd="0" presId="urn:microsoft.com/office/officeart/2005/8/layout/hProcess4"/>
    <dgm:cxn modelId="{EE7DE979-BF11-4115-893F-00F29E31A62A}" type="presParOf" srcId="{40E3E709-FCDC-4110-87BC-DE3196F34A27}" destId="{F36C07C0-10AD-411B-B987-B0477A31C14D}" srcOrd="4" destOrd="0" presId="urn:microsoft.com/office/officeart/2005/8/layout/hProcess4"/>
    <dgm:cxn modelId="{CC0680E9-CB13-4E87-8AD1-B97877C1CB5F}" type="presParOf" srcId="{3CCCAEEE-22DB-4755-A2B1-205387BADBDA}" destId="{8243287E-C9A8-4705-9F97-4A6FEBAC7379}" srcOrd="1" destOrd="0" presId="urn:microsoft.com/office/officeart/2005/8/layout/hProcess4"/>
    <dgm:cxn modelId="{F8BE6A5D-9265-47CA-82D3-BD618FCD94F0}" type="presParOf" srcId="{3CCCAEEE-22DB-4755-A2B1-205387BADBDA}" destId="{CEC87A1A-CB09-4C8A-81AE-61E136895AA7}" srcOrd="2" destOrd="0" presId="urn:microsoft.com/office/officeart/2005/8/layout/hProcess4"/>
    <dgm:cxn modelId="{DD1ACB70-C9C6-494B-BB0A-F09A3BDBE905}" type="presParOf" srcId="{CEC87A1A-CB09-4C8A-81AE-61E136895AA7}" destId="{8B8AC17E-7F57-4295-BD37-30C6F015FACA}" srcOrd="0" destOrd="0" presId="urn:microsoft.com/office/officeart/2005/8/layout/hProcess4"/>
    <dgm:cxn modelId="{A05A952A-6ECA-4E00-B7FE-399039867129}" type="presParOf" srcId="{CEC87A1A-CB09-4C8A-81AE-61E136895AA7}" destId="{69A47480-36EE-48B8-831D-BD50F7192436}" srcOrd="1" destOrd="0" presId="urn:microsoft.com/office/officeart/2005/8/layout/hProcess4"/>
    <dgm:cxn modelId="{D3DE9BC3-44CD-4FF3-A5DB-E3518239DE17}" type="presParOf" srcId="{CEC87A1A-CB09-4C8A-81AE-61E136895AA7}" destId="{1FEFF52C-8478-4115-8485-5B68E004F30F}" srcOrd="2" destOrd="0" presId="urn:microsoft.com/office/officeart/2005/8/layout/hProcess4"/>
    <dgm:cxn modelId="{3F240D93-6DDF-4770-BA56-9A15A4C8FC22}" type="presParOf" srcId="{CEC87A1A-CB09-4C8A-81AE-61E136895AA7}" destId="{EF4D3815-7BEA-40A7-94E1-0A0BF1724D7A}" srcOrd="3" destOrd="0" presId="urn:microsoft.com/office/officeart/2005/8/layout/hProcess4"/>
    <dgm:cxn modelId="{2DCCB1F4-91F9-410D-AD07-49520876FA9D}" type="presParOf" srcId="{CEC87A1A-CB09-4C8A-81AE-61E136895AA7}" destId="{588E3E8E-DE24-4191-8664-835A307ED04D}" srcOrd="4" destOrd="0" presId="urn:microsoft.com/office/officeart/2005/8/layout/hProcess4"/>
    <dgm:cxn modelId="{772C2BF8-CFFE-4FD1-AAE6-9FC3ECB74BEF}" type="presParOf" srcId="{3CCCAEEE-22DB-4755-A2B1-205387BADBDA}" destId="{77C02592-DFFB-4E0A-9CF0-8DFC93EB7408}" srcOrd="3" destOrd="0" presId="urn:microsoft.com/office/officeart/2005/8/layout/hProcess4"/>
    <dgm:cxn modelId="{B5C6E438-A631-4CE0-8BCA-551F9ECFCA45}" type="presParOf" srcId="{3CCCAEEE-22DB-4755-A2B1-205387BADBDA}" destId="{47537325-2137-452D-8702-6C268FB6F77A}" srcOrd="4" destOrd="0" presId="urn:microsoft.com/office/officeart/2005/8/layout/hProcess4"/>
    <dgm:cxn modelId="{2E9EC38B-8B11-4989-A87D-DD0296EE25D2}" type="presParOf" srcId="{47537325-2137-452D-8702-6C268FB6F77A}" destId="{B718AC9B-DEDE-40BE-96AA-6F985F8007B5}" srcOrd="0" destOrd="0" presId="urn:microsoft.com/office/officeart/2005/8/layout/hProcess4"/>
    <dgm:cxn modelId="{C9775484-D5C8-4A59-991D-3F8310F0D142}" type="presParOf" srcId="{47537325-2137-452D-8702-6C268FB6F77A}" destId="{4E878BEE-A6AC-400A-9587-DF56C68F2954}" srcOrd="1" destOrd="0" presId="urn:microsoft.com/office/officeart/2005/8/layout/hProcess4"/>
    <dgm:cxn modelId="{874C8C3C-46E1-4F0F-9CFE-6D9B9C7746EE}" type="presParOf" srcId="{47537325-2137-452D-8702-6C268FB6F77A}" destId="{AC6704C9-DE4B-4673-B4F2-C9ABA1E19522}" srcOrd="2" destOrd="0" presId="urn:microsoft.com/office/officeart/2005/8/layout/hProcess4"/>
    <dgm:cxn modelId="{E1E9F973-EF69-4C5E-B84D-ECD494652A54}" type="presParOf" srcId="{47537325-2137-452D-8702-6C268FB6F77A}" destId="{1E8C6998-4FF7-47E2-96BD-DF8CC456C747}" srcOrd="3" destOrd="0" presId="urn:microsoft.com/office/officeart/2005/8/layout/hProcess4"/>
    <dgm:cxn modelId="{0DCA990A-32D4-4499-92BF-991D9C4BCFE0}" type="presParOf" srcId="{47537325-2137-452D-8702-6C268FB6F77A}" destId="{53C5DB3E-7A16-433D-8731-5B268DB8BD18}" srcOrd="4" destOrd="0" presId="urn:microsoft.com/office/officeart/2005/8/layout/hProcess4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A7A2F39-9BE1-4CE0-AD3A-266AEB8FD390}" type="doc">
      <dgm:prSet loTypeId="urn:microsoft.com/office/officeart/2005/8/layout/default#5" loCatId="list" qsTypeId="urn:microsoft.com/office/officeart/2005/8/quickstyle/3d2#1" qsCatId="3D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5B76FDF5-C738-4E6B-99D0-99479AA3AE78}">
      <dgm:prSet phldrT="[Text]"/>
      <dgm:spPr/>
      <dgm:t>
        <a:bodyPr/>
        <a:lstStyle/>
        <a:p>
          <a:r>
            <a:rPr lang="en-US" dirty="0" smtClean="0"/>
            <a:t>Appointment calendar</a:t>
          </a:r>
          <a:endParaRPr lang="en-US" dirty="0"/>
        </a:p>
      </dgm:t>
    </dgm:pt>
    <dgm:pt modelId="{A5C07513-2C45-44DA-9139-2E34C61390A0}" type="parTrans" cxnId="{32E4A814-6EC0-4EFD-8D95-D14F361F75C0}">
      <dgm:prSet/>
      <dgm:spPr/>
      <dgm:t>
        <a:bodyPr/>
        <a:lstStyle/>
        <a:p>
          <a:endParaRPr lang="en-US"/>
        </a:p>
      </dgm:t>
    </dgm:pt>
    <dgm:pt modelId="{47E9445A-F25F-4C5F-B6A7-67C2C89CF73E}" type="sibTrans" cxnId="{32E4A814-6EC0-4EFD-8D95-D14F361F75C0}">
      <dgm:prSet/>
      <dgm:spPr/>
      <dgm:t>
        <a:bodyPr/>
        <a:lstStyle/>
        <a:p>
          <a:endParaRPr lang="en-US"/>
        </a:p>
      </dgm:t>
    </dgm:pt>
    <dgm:pt modelId="{03D5219C-FB98-43FB-94B3-555A8D73214B}">
      <dgm:prSet phldrT="[Text]"/>
      <dgm:spPr/>
      <dgm:t>
        <a:bodyPr/>
        <a:lstStyle/>
        <a:p>
          <a:r>
            <a:rPr lang="en-US" dirty="0" smtClean="0"/>
            <a:t>Address book</a:t>
          </a:r>
          <a:endParaRPr lang="en-US" dirty="0"/>
        </a:p>
      </dgm:t>
    </dgm:pt>
    <dgm:pt modelId="{FF0F10B2-ED14-47DB-ABC5-191592C197B6}" type="parTrans" cxnId="{2DEFD56D-70E9-4CE8-A400-27FC6324C35E}">
      <dgm:prSet/>
      <dgm:spPr/>
      <dgm:t>
        <a:bodyPr/>
        <a:lstStyle/>
        <a:p>
          <a:endParaRPr lang="en-US"/>
        </a:p>
      </dgm:t>
    </dgm:pt>
    <dgm:pt modelId="{AB9E2A14-2F18-4EF5-B457-F63782550BB8}" type="sibTrans" cxnId="{2DEFD56D-70E9-4CE8-A400-27FC6324C35E}">
      <dgm:prSet/>
      <dgm:spPr/>
      <dgm:t>
        <a:bodyPr/>
        <a:lstStyle/>
        <a:p>
          <a:endParaRPr lang="en-US"/>
        </a:p>
      </dgm:t>
    </dgm:pt>
    <dgm:pt modelId="{C88A835C-FC48-4E06-8AEC-9A0009F84285}">
      <dgm:prSet phldrT="[Text]"/>
      <dgm:spPr/>
      <dgm:t>
        <a:bodyPr/>
        <a:lstStyle/>
        <a:p>
          <a:r>
            <a:rPr lang="en-US" dirty="0" smtClean="0"/>
            <a:t>Notepad</a:t>
          </a:r>
          <a:endParaRPr lang="en-US" dirty="0"/>
        </a:p>
      </dgm:t>
    </dgm:pt>
    <dgm:pt modelId="{E6306A00-2D04-488B-9B95-13EC48F0DEA7}" type="parTrans" cxnId="{B48CD6E4-0F42-4710-9946-D2F61C3BE637}">
      <dgm:prSet/>
      <dgm:spPr/>
      <dgm:t>
        <a:bodyPr/>
        <a:lstStyle/>
        <a:p>
          <a:endParaRPr lang="en-US"/>
        </a:p>
      </dgm:t>
    </dgm:pt>
    <dgm:pt modelId="{404D3824-7BE6-45DB-B351-E39765EB7967}" type="sibTrans" cxnId="{B48CD6E4-0F42-4710-9946-D2F61C3BE637}">
      <dgm:prSet/>
      <dgm:spPr/>
      <dgm:t>
        <a:bodyPr/>
        <a:lstStyle/>
        <a:p>
          <a:endParaRPr lang="en-US"/>
        </a:p>
      </dgm:t>
    </dgm:pt>
    <dgm:pt modelId="{57197A6D-3E36-4F15-B0EB-6A815FB2FBFA}" type="pres">
      <dgm:prSet presAssocID="{0A7A2F39-9BE1-4CE0-AD3A-266AEB8FD390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A4CE17A3-73FB-4AEC-B174-34722523C514}" type="pres">
      <dgm:prSet presAssocID="{5B76FDF5-C738-4E6B-99D0-99479AA3AE7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515CBD-1889-4AE5-AFF3-DF54EA0A5D60}" type="pres">
      <dgm:prSet presAssocID="{47E9445A-F25F-4C5F-B6A7-67C2C89CF73E}" presName="sibTrans" presStyleCnt="0"/>
      <dgm:spPr/>
    </dgm:pt>
    <dgm:pt modelId="{4CB2DF3B-3AD8-4F00-9E39-FF5B30AEF59A}" type="pres">
      <dgm:prSet presAssocID="{03D5219C-FB98-43FB-94B3-555A8D73214B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FFA23C-C70C-40A3-8E44-A5AF898CFB75}" type="pres">
      <dgm:prSet presAssocID="{AB9E2A14-2F18-4EF5-B457-F63782550BB8}" presName="sibTrans" presStyleCnt="0"/>
      <dgm:spPr/>
    </dgm:pt>
    <dgm:pt modelId="{087C5DB1-A246-4D79-AD0D-CDF97AFE8B30}" type="pres">
      <dgm:prSet presAssocID="{C88A835C-FC48-4E06-8AEC-9A0009F84285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BB96620-8C25-4BC3-AC30-E488EB6EE264}" type="presOf" srcId="{0A7A2F39-9BE1-4CE0-AD3A-266AEB8FD390}" destId="{57197A6D-3E36-4F15-B0EB-6A815FB2FBFA}" srcOrd="0" destOrd="0" presId="urn:microsoft.com/office/officeart/2005/8/layout/default#5"/>
    <dgm:cxn modelId="{2DEFD56D-70E9-4CE8-A400-27FC6324C35E}" srcId="{0A7A2F39-9BE1-4CE0-AD3A-266AEB8FD390}" destId="{03D5219C-FB98-43FB-94B3-555A8D73214B}" srcOrd="1" destOrd="0" parTransId="{FF0F10B2-ED14-47DB-ABC5-191592C197B6}" sibTransId="{AB9E2A14-2F18-4EF5-B457-F63782550BB8}"/>
    <dgm:cxn modelId="{32E4A814-6EC0-4EFD-8D95-D14F361F75C0}" srcId="{0A7A2F39-9BE1-4CE0-AD3A-266AEB8FD390}" destId="{5B76FDF5-C738-4E6B-99D0-99479AA3AE78}" srcOrd="0" destOrd="0" parTransId="{A5C07513-2C45-44DA-9139-2E34C61390A0}" sibTransId="{47E9445A-F25F-4C5F-B6A7-67C2C89CF73E}"/>
    <dgm:cxn modelId="{B48CD6E4-0F42-4710-9946-D2F61C3BE637}" srcId="{0A7A2F39-9BE1-4CE0-AD3A-266AEB8FD390}" destId="{C88A835C-FC48-4E06-8AEC-9A0009F84285}" srcOrd="2" destOrd="0" parTransId="{E6306A00-2D04-488B-9B95-13EC48F0DEA7}" sibTransId="{404D3824-7BE6-45DB-B351-E39765EB7967}"/>
    <dgm:cxn modelId="{3FEC324B-FE4C-47CB-80E0-E266C9F86070}" type="presOf" srcId="{5B76FDF5-C738-4E6B-99D0-99479AA3AE78}" destId="{A4CE17A3-73FB-4AEC-B174-34722523C514}" srcOrd="0" destOrd="0" presId="urn:microsoft.com/office/officeart/2005/8/layout/default#5"/>
    <dgm:cxn modelId="{5588D70D-F67D-483E-A1F4-1E0DB8E36F85}" type="presOf" srcId="{C88A835C-FC48-4E06-8AEC-9A0009F84285}" destId="{087C5DB1-A246-4D79-AD0D-CDF97AFE8B30}" srcOrd="0" destOrd="0" presId="urn:microsoft.com/office/officeart/2005/8/layout/default#5"/>
    <dgm:cxn modelId="{EF6448EE-0317-46BB-A2AB-65F3F46478E9}" type="presOf" srcId="{03D5219C-FB98-43FB-94B3-555A8D73214B}" destId="{4CB2DF3B-3AD8-4F00-9E39-FF5B30AEF59A}" srcOrd="0" destOrd="0" presId="urn:microsoft.com/office/officeart/2005/8/layout/default#5"/>
    <dgm:cxn modelId="{638FBB04-AADC-4141-B654-113BC75B703D}" type="presParOf" srcId="{57197A6D-3E36-4F15-B0EB-6A815FB2FBFA}" destId="{A4CE17A3-73FB-4AEC-B174-34722523C514}" srcOrd="0" destOrd="0" presId="urn:microsoft.com/office/officeart/2005/8/layout/default#5"/>
    <dgm:cxn modelId="{DC90039D-6C3A-4B05-8622-5F4900D0D0DF}" type="presParOf" srcId="{57197A6D-3E36-4F15-B0EB-6A815FB2FBFA}" destId="{51515CBD-1889-4AE5-AFF3-DF54EA0A5D60}" srcOrd="1" destOrd="0" presId="urn:microsoft.com/office/officeart/2005/8/layout/default#5"/>
    <dgm:cxn modelId="{2B70347D-16D8-4474-853B-F448929C8341}" type="presParOf" srcId="{57197A6D-3E36-4F15-B0EB-6A815FB2FBFA}" destId="{4CB2DF3B-3AD8-4F00-9E39-FF5B30AEF59A}" srcOrd="2" destOrd="0" presId="urn:microsoft.com/office/officeart/2005/8/layout/default#5"/>
    <dgm:cxn modelId="{F40F1557-DECC-467B-A206-55A8F6629177}" type="presParOf" srcId="{57197A6D-3E36-4F15-B0EB-6A815FB2FBFA}" destId="{48FFA23C-C70C-40A3-8E44-A5AF898CFB75}" srcOrd="3" destOrd="0" presId="urn:microsoft.com/office/officeart/2005/8/layout/default#5"/>
    <dgm:cxn modelId="{74ED4E8F-3E30-4023-AA04-8D1061CBF88D}" type="presParOf" srcId="{57197A6D-3E36-4F15-B0EB-6A815FB2FBFA}" destId="{087C5DB1-A246-4D79-AD0D-CDF97AFE8B30}" srcOrd="4" destOrd="0" presId="urn:microsoft.com/office/officeart/2005/8/layout/default#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75C5EFF-7511-47FC-B140-500FE86D4950}" type="doc">
      <dgm:prSet loTypeId="urn:microsoft.com/office/officeart/2005/8/layout/vList4#1" loCatId="list" qsTypeId="urn:microsoft.com/office/officeart/2005/8/quickstyle/3d3" qsCatId="3D" csTypeId="urn:microsoft.com/office/officeart/2005/8/colors/accent2_2" csCatId="accent2" phldr="1"/>
      <dgm:spPr/>
      <dgm:t>
        <a:bodyPr/>
        <a:lstStyle/>
        <a:p>
          <a:endParaRPr lang="en-US"/>
        </a:p>
      </dgm:t>
    </dgm:pt>
    <dgm:pt modelId="{3915427E-AAA4-4D03-A56A-D269E93C6256}">
      <dgm:prSet phldrT="[Text]"/>
      <dgm:spPr/>
      <dgm:t>
        <a:bodyPr/>
        <a:lstStyle/>
        <a:p>
          <a:r>
            <a:rPr lang="en-US" b="1" dirty="0" smtClean="0"/>
            <a:t>Project management software</a:t>
          </a:r>
          <a:r>
            <a:rPr lang="en-US" b="0" dirty="0" smtClean="0"/>
            <a:t> allows a user to plan, schedule, track, and analyze the events, resources, and costs of a project</a:t>
          </a:r>
          <a:endParaRPr lang="en-US" b="1" dirty="0"/>
        </a:p>
      </dgm:t>
    </dgm:pt>
    <dgm:pt modelId="{075FCD3D-D6F6-49E4-8D43-AE53BAFA7291}" type="parTrans" cxnId="{5559BB74-3CC7-4DE5-87AA-8AB210D8CF34}">
      <dgm:prSet/>
      <dgm:spPr/>
      <dgm:t>
        <a:bodyPr/>
        <a:lstStyle/>
        <a:p>
          <a:endParaRPr lang="en-US"/>
        </a:p>
      </dgm:t>
    </dgm:pt>
    <dgm:pt modelId="{AE154229-B273-4759-A4E9-05BD5068867A}" type="sibTrans" cxnId="{5559BB74-3CC7-4DE5-87AA-8AB210D8CF34}">
      <dgm:prSet/>
      <dgm:spPr/>
      <dgm:t>
        <a:bodyPr/>
        <a:lstStyle/>
        <a:p>
          <a:endParaRPr lang="en-US"/>
        </a:p>
      </dgm:t>
    </dgm:pt>
    <dgm:pt modelId="{C1BCAC97-195D-4AE5-B810-5C9D8058B673}">
      <dgm:prSet phldrT="[Text]"/>
      <dgm:spPr/>
      <dgm:t>
        <a:bodyPr/>
        <a:lstStyle/>
        <a:p>
          <a:r>
            <a:rPr lang="en-US" b="1" dirty="0" smtClean="0"/>
            <a:t>Accounting software</a:t>
          </a:r>
          <a:r>
            <a:rPr lang="en-US" b="0" dirty="0" smtClean="0"/>
            <a:t> helps companies record and report their financial transactions</a:t>
          </a:r>
          <a:endParaRPr lang="en-US" b="1" dirty="0"/>
        </a:p>
      </dgm:t>
    </dgm:pt>
    <dgm:pt modelId="{00905564-FB73-4AA8-A884-9977F16398BE}" type="parTrans" cxnId="{802C77BC-0590-4FDC-8DCD-EA0756FD27EC}">
      <dgm:prSet/>
      <dgm:spPr/>
      <dgm:t>
        <a:bodyPr/>
        <a:lstStyle/>
        <a:p>
          <a:endParaRPr lang="en-US"/>
        </a:p>
      </dgm:t>
    </dgm:pt>
    <dgm:pt modelId="{F4A2D3CC-4A86-4AE6-8D0E-838353F5AB29}" type="sibTrans" cxnId="{802C77BC-0590-4FDC-8DCD-EA0756FD27EC}">
      <dgm:prSet/>
      <dgm:spPr/>
      <dgm:t>
        <a:bodyPr/>
        <a:lstStyle/>
        <a:p>
          <a:endParaRPr lang="en-US"/>
        </a:p>
      </dgm:t>
    </dgm:pt>
    <dgm:pt modelId="{21ACFA65-A309-4C69-A444-8C2DB6053788}">
      <dgm:prSet phldrT="[Text]"/>
      <dgm:spPr/>
      <dgm:t>
        <a:bodyPr/>
        <a:lstStyle/>
        <a:p>
          <a:r>
            <a:rPr lang="en-US" b="1" dirty="0" smtClean="0"/>
            <a:t>Document management software</a:t>
          </a:r>
          <a:r>
            <a:rPr lang="en-US" b="0" dirty="0" smtClean="0"/>
            <a:t> provides a means for sharing, distributing, and searching through documents by converting them into a format that can be viewed by any user</a:t>
          </a:r>
          <a:endParaRPr lang="en-US" b="1" dirty="0"/>
        </a:p>
      </dgm:t>
    </dgm:pt>
    <dgm:pt modelId="{F97F6811-9100-4F20-9EDB-B9199FB6047E}" type="parTrans" cxnId="{222438E8-B78B-4589-8D2C-499BAD2FB1F4}">
      <dgm:prSet/>
      <dgm:spPr/>
      <dgm:t>
        <a:bodyPr/>
        <a:lstStyle/>
        <a:p>
          <a:endParaRPr lang="en-US"/>
        </a:p>
      </dgm:t>
    </dgm:pt>
    <dgm:pt modelId="{988CCBB4-6006-4F7A-AA30-721967D97822}" type="sibTrans" cxnId="{222438E8-B78B-4589-8D2C-499BAD2FB1F4}">
      <dgm:prSet/>
      <dgm:spPr/>
      <dgm:t>
        <a:bodyPr/>
        <a:lstStyle/>
        <a:p>
          <a:endParaRPr lang="en-US"/>
        </a:p>
      </dgm:t>
    </dgm:pt>
    <dgm:pt modelId="{28C2519C-0580-4C59-8625-AC96D45D5CFE}" type="pres">
      <dgm:prSet presAssocID="{675C5EFF-7511-47FC-B140-500FE86D4950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8CEE63A-A1FF-4B2B-8195-78740C6CB32D}" type="pres">
      <dgm:prSet presAssocID="{3915427E-AAA4-4D03-A56A-D269E93C6256}" presName="comp" presStyleCnt="0"/>
      <dgm:spPr/>
      <dgm:t>
        <a:bodyPr/>
        <a:lstStyle/>
        <a:p>
          <a:endParaRPr lang="en-US"/>
        </a:p>
      </dgm:t>
    </dgm:pt>
    <dgm:pt modelId="{22B53E29-844A-40BC-964F-81407918A792}" type="pres">
      <dgm:prSet presAssocID="{3915427E-AAA4-4D03-A56A-D269E93C6256}" presName="box" presStyleLbl="node1" presStyleIdx="0" presStyleCnt="3"/>
      <dgm:spPr/>
      <dgm:t>
        <a:bodyPr/>
        <a:lstStyle/>
        <a:p>
          <a:endParaRPr lang="en-US"/>
        </a:p>
      </dgm:t>
    </dgm:pt>
    <dgm:pt modelId="{7FE76721-E5CD-4688-999A-C841B67F266B}" type="pres">
      <dgm:prSet presAssocID="{3915427E-AAA4-4D03-A56A-D269E93C6256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F805E522-0852-4B94-8AA4-0F6A5532BC2F}" type="pres">
      <dgm:prSet presAssocID="{3915427E-AAA4-4D03-A56A-D269E93C6256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D7C0023-528A-4B9C-BE56-9214A6AA1019}" type="pres">
      <dgm:prSet presAssocID="{AE154229-B273-4759-A4E9-05BD5068867A}" presName="spacer" presStyleCnt="0"/>
      <dgm:spPr/>
      <dgm:t>
        <a:bodyPr/>
        <a:lstStyle/>
        <a:p>
          <a:endParaRPr lang="en-US"/>
        </a:p>
      </dgm:t>
    </dgm:pt>
    <dgm:pt modelId="{DE903F81-11FF-4A87-8D68-074CFCD0CFCB}" type="pres">
      <dgm:prSet presAssocID="{C1BCAC97-195D-4AE5-B810-5C9D8058B673}" presName="comp" presStyleCnt="0"/>
      <dgm:spPr/>
      <dgm:t>
        <a:bodyPr/>
        <a:lstStyle/>
        <a:p>
          <a:endParaRPr lang="en-US"/>
        </a:p>
      </dgm:t>
    </dgm:pt>
    <dgm:pt modelId="{052D7784-01A2-4065-9D6E-7DDDC5C48696}" type="pres">
      <dgm:prSet presAssocID="{C1BCAC97-195D-4AE5-B810-5C9D8058B673}" presName="box" presStyleLbl="node1" presStyleIdx="1" presStyleCnt="3"/>
      <dgm:spPr/>
      <dgm:t>
        <a:bodyPr/>
        <a:lstStyle/>
        <a:p>
          <a:endParaRPr lang="en-US"/>
        </a:p>
      </dgm:t>
    </dgm:pt>
    <dgm:pt modelId="{9B7EF72A-6DCB-41BC-9F3F-C7AE178BB7F7}" type="pres">
      <dgm:prSet presAssocID="{C1BCAC97-195D-4AE5-B810-5C9D8058B673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C66032C1-1A42-4947-BD9C-FF73998DAE4C}" type="pres">
      <dgm:prSet presAssocID="{C1BCAC97-195D-4AE5-B810-5C9D8058B673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FF23429-30EA-4E39-A9E2-B4CC7CAD4CBB}" type="pres">
      <dgm:prSet presAssocID="{F4A2D3CC-4A86-4AE6-8D0E-838353F5AB29}" presName="spacer" presStyleCnt="0"/>
      <dgm:spPr/>
      <dgm:t>
        <a:bodyPr/>
        <a:lstStyle/>
        <a:p>
          <a:endParaRPr lang="en-US"/>
        </a:p>
      </dgm:t>
    </dgm:pt>
    <dgm:pt modelId="{BD84B6DF-C9EA-405B-82E0-8616A5539D8F}" type="pres">
      <dgm:prSet presAssocID="{21ACFA65-A309-4C69-A444-8C2DB6053788}" presName="comp" presStyleCnt="0"/>
      <dgm:spPr/>
      <dgm:t>
        <a:bodyPr/>
        <a:lstStyle/>
        <a:p>
          <a:endParaRPr lang="en-US"/>
        </a:p>
      </dgm:t>
    </dgm:pt>
    <dgm:pt modelId="{66BBEAA8-57CB-4D1B-9A0C-C71229F10C3E}" type="pres">
      <dgm:prSet presAssocID="{21ACFA65-A309-4C69-A444-8C2DB6053788}" presName="box" presStyleLbl="node1" presStyleIdx="2" presStyleCnt="3"/>
      <dgm:spPr/>
      <dgm:t>
        <a:bodyPr/>
        <a:lstStyle/>
        <a:p>
          <a:endParaRPr lang="en-US"/>
        </a:p>
      </dgm:t>
    </dgm:pt>
    <dgm:pt modelId="{F99E5F16-0F36-4BEE-B24A-676CAF3B1099}" type="pres">
      <dgm:prSet presAssocID="{21ACFA65-A309-4C69-A444-8C2DB6053788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en-US"/>
        </a:p>
      </dgm:t>
    </dgm:pt>
    <dgm:pt modelId="{311AF4FD-60B9-46F8-B878-0BFFF9AD4911}" type="pres">
      <dgm:prSet presAssocID="{21ACFA65-A309-4C69-A444-8C2DB6053788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2E6675ED-2A1C-499C-AF1F-75A93AD182B9}" type="presOf" srcId="{21ACFA65-A309-4C69-A444-8C2DB6053788}" destId="{311AF4FD-60B9-46F8-B878-0BFFF9AD4911}" srcOrd="1" destOrd="0" presId="urn:microsoft.com/office/officeart/2005/8/layout/vList4#1"/>
    <dgm:cxn modelId="{74356C74-592D-44E4-A299-075113450C59}" type="presOf" srcId="{675C5EFF-7511-47FC-B140-500FE86D4950}" destId="{28C2519C-0580-4C59-8625-AC96D45D5CFE}" srcOrd="0" destOrd="0" presId="urn:microsoft.com/office/officeart/2005/8/layout/vList4#1"/>
    <dgm:cxn modelId="{802C77BC-0590-4FDC-8DCD-EA0756FD27EC}" srcId="{675C5EFF-7511-47FC-B140-500FE86D4950}" destId="{C1BCAC97-195D-4AE5-B810-5C9D8058B673}" srcOrd="1" destOrd="0" parTransId="{00905564-FB73-4AA8-A884-9977F16398BE}" sibTransId="{F4A2D3CC-4A86-4AE6-8D0E-838353F5AB29}"/>
    <dgm:cxn modelId="{D550BE87-E154-437E-9187-A9D26B5FB4F2}" type="presOf" srcId="{3915427E-AAA4-4D03-A56A-D269E93C6256}" destId="{22B53E29-844A-40BC-964F-81407918A792}" srcOrd="0" destOrd="0" presId="urn:microsoft.com/office/officeart/2005/8/layout/vList4#1"/>
    <dgm:cxn modelId="{4F0C626A-F74D-4265-93C4-CCDD8DD685CF}" type="presOf" srcId="{C1BCAC97-195D-4AE5-B810-5C9D8058B673}" destId="{052D7784-01A2-4065-9D6E-7DDDC5C48696}" srcOrd="0" destOrd="0" presId="urn:microsoft.com/office/officeart/2005/8/layout/vList4#1"/>
    <dgm:cxn modelId="{5559BB74-3CC7-4DE5-87AA-8AB210D8CF34}" srcId="{675C5EFF-7511-47FC-B140-500FE86D4950}" destId="{3915427E-AAA4-4D03-A56A-D269E93C6256}" srcOrd="0" destOrd="0" parTransId="{075FCD3D-D6F6-49E4-8D43-AE53BAFA7291}" sibTransId="{AE154229-B273-4759-A4E9-05BD5068867A}"/>
    <dgm:cxn modelId="{2C2D40C1-AFF6-4AA5-B196-4C3D8FC8434C}" type="presOf" srcId="{C1BCAC97-195D-4AE5-B810-5C9D8058B673}" destId="{C66032C1-1A42-4947-BD9C-FF73998DAE4C}" srcOrd="1" destOrd="0" presId="urn:microsoft.com/office/officeart/2005/8/layout/vList4#1"/>
    <dgm:cxn modelId="{222438E8-B78B-4589-8D2C-499BAD2FB1F4}" srcId="{675C5EFF-7511-47FC-B140-500FE86D4950}" destId="{21ACFA65-A309-4C69-A444-8C2DB6053788}" srcOrd="2" destOrd="0" parTransId="{F97F6811-9100-4F20-9EDB-B9199FB6047E}" sibTransId="{988CCBB4-6006-4F7A-AA30-721967D97822}"/>
    <dgm:cxn modelId="{4F2F07F0-6E4A-48DC-86CF-E63BBA3C018E}" type="presOf" srcId="{21ACFA65-A309-4C69-A444-8C2DB6053788}" destId="{66BBEAA8-57CB-4D1B-9A0C-C71229F10C3E}" srcOrd="0" destOrd="0" presId="urn:microsoft.com/office/officeart/2005/8/layout/vList4#1"/>
    <dgm:cxn modelId="{9D37AE07-D09D-40ED-B088-A317AF336BCD}" type="presOf" srcId="{3915427E-AAA4-4D03-A56A-D269E93C6256}" destId="{F805E522-0852-4B94-8AA4-0F6A5532BC2F}" srcOrd="1" destOrd="0" presId="urn:microsoft.com/office/officeart/2005/8/layout/vList4#1"/>
    <dgm:cxn modelId="{4A72C005-A701-4CEC-9735-8FA44F127D7E}" type="presParOf" srcId="{28C2519C-0580-4C59-8625-AC96D45D5CFE}" destId="{38CEE63A-A1FF-4B2B-8195-78740C6CB32D}" srcOrd="0" destOrd="0" presId="urn:microsoft.com/office/officeart/2005/8/layout/vList4#1"/>
    <dgm:cxn modelId="{8148CCCE-4A1A-4B0D-A487-90E5CDFC1DAB}" type="presParOf" srcId="{38CEE63A-A1FF-4B2B-8195-78740C6CB32D}" destId="{22B53E29-844A-40BC-964F-81407918A792}" srcOrd="0" destOrd="0" presId="urn:microsoft.com/office/officeart/2005/8/layout/vList4#1"/>
    <dgm:cxn modelId="{4D756441-AE16-427C-AE75-B4841DEF57AA}" type="presParOf" srcId="{38CEE63A-A1FF-4B2B-8195-78740C6CB32D}" destId="{7FE76721-E5CD-4688-999A-C841B67F266B}" srcOrd="1" destOrd="0" presId="urn:microsoft.com/office/officeart/2005/8/layout/vList4#1"/>
    <dgm:cxn modelId="{531A2571-8FFA-41BD-852A-651B21491D3B}" type="presParOf" srcId="{38CEE63A-A1FF-4B2B-8195-78740C6CB32D}" destId="{F805E522-0852-4B94-8AA4-0F6A5532BC2F}" srcOrd="2" destOrd="0" presId="urn:microsoft.com/office/officeart/2005/8/layout/vList4#1"/>
    <dgm:cxn modelId="{124B37D7-554D-4F1B-9E7D-D4B5DB4B6518}" type="presParOf" srcId="{28C2519C-0580-4C59-8625-AC96D45D5CFE}" destId="{BD7C0023-528A-4B9C-BE56-9214A6AA1019}" srcOrd="1" destOrd="0" presId="urn:microsoft.com/office/officeart/2005/8/layout/vList4#1"/>
    <dgm:cxn modelId="{E7C8799F-2C64-4459-B113-CE1B14EDA016}" type="presParOf" srcId="{28C2519C-0580-4C59-8625-AC96D45D5CFE}" destId="{DE903F81-11FF-4A87-8D68-074CFCD0CFCB}" srcOrd="2" destOrd="0" presId="urn:microsoft.com/office/officeart/2005/8/layout/vList4#1"/>
    <dgm:cxn modelId="{34D3DA9B-B241-415D-B755-91A5D64009FD}" type="presParOf" srcId="{DE903F81-11FF-4A87-8D68-074CFCD0CFCB}" destId="{052D7784-01A2-4065-9D6E-7DDDC5C48696}" srcOrd="0" destOrd="0" presId="urn:microsoft.com/office/officeart/2005/8/layout/vList4#1"/>
    <dgm:cxn modelId="{7288FCDC-0263-4160-8B85-2AF1594D4A3F}" type="presParOf" srcId="{DE903F81-11FF-4A87-8D68-074CFCD0CFCB}" destId="{9B7EF72A-6DCB-41BC-9F3F-C7AE178BB7F7}" srcOrd="1" destOrd="0" presId="urn:microsoft.com/office/officeart/2005/8/layout/vList4#1"/>
    <dgm:cxn modelId="{384068E3-9EFF-421E-8B20-8E48FF30A6B5}" type="presParOf" srcId="{DE903F81-11FF-4A87-8D68-074CFCD0CFCB}" destId="{C66032C1-1A42-4947-BD9C-FF73998DAE4C}" srcOrd="2" destOrd="0" presId="urn:microsoft.com/office/officeart/2005/8/layout/vList4#1"/>
    <dgm:cxn modelId="{588E823A-8D89-47B5-B936-5F635BE0281B}" type="presParOf" srcId="{28C2519C-0580-4C59-8625-AC96D45D5CFE}" destId="{FFF23429-30EA-4E39-A9E2-B4CC7CAD4CBB}" srcOrd="3" destOrd="0" presId="urn:microsoft.com/office/officeart/2005/8/layout/vList4#1"/>
    <dgm:cxn modelId="{9C3261FA-F5F8-4DE7-BABD-3CA3A0670360}" type="presParOf" srcId="{28C2519C-0580-4C59-8625-AC96D45D5CFE}" destId="{BD84B6DF-C9EA-405B-82E0-8616A5539D8F}" srcOrd="4" destOrd="0" presId="urn:microsoft.com/office/officeart/2005/8/layout/vList4#1"/>
    <dgm:cxn modelId="{85E70991-9B76-4719-8068-66BDC091C47A}" type="presParOf" srcId="{BD84B6DF-C9EA-405B-82E0-8616A5539D8F}" destId="{66BBEAA8-57CB-4D1B-9A0C-C71229F10C3E}" srcOrd="0" destOrd="0" presId="urn:microsoft.com/office/officeart/2005/8/layout/vList4#1"/>
    <dgm:cxn modelId="{2A1FAA52-1491-4556-9020-2D18D20152A3}" type="presParOf" srcId="{BD84B6DF-C9EA-405B-82E0-8616A5539D8F}" destId="{F99E5F16-0F36-4BEE-B24A-676CAF3B1099}" srcOrd="1" destOrd="0" presId="urn:microsoft.com/office/officeart/2005/8/layout/vList4#1"/>
    <dgm:cxn modelId="{797029FA-8E42-450E-8C5C-F0728ADD224C}" type="presParOf" srcId="{BD84B6DF-C9EA-405B-82E0-8616A5539D8F}" destId="{311AF4FD-60B9-46F8-B878-0BFFF9AD4911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C28C8CF-E1E2-40EB-B559-111D434D2FC1}" type="doc">
      <dgm:prSet loTypeId="urn:microsoft.com/office/officeart/2005/8/layout/default#6" loCatId="list" qsTypeId="urn:microsoft.com/office/officeart/2005/8/quickstyle/simple5" qsCatId="simple" csTypeId="urn:microsoft.com/office/officeart/2005/8/colors/accent4_3" csCatId="accent4" phldr="1"/>
      <dgm:spPr/>
      <dgm:t>
        <a:bodyPr/>
        <a:lstStyle/>
        <a:p>
          <a:endParaRPr lang="en-US"/>
        </a:p>
      </dgm:t>
    </dgm:pt>
    <dgm:pt modelId="{E921B766-5147-4078-A573-DCC3AA88C115}">
      <dgm:prSet phldrT="[Text]"/>
      <dgm:spPr/>
      <dgm:t>
        <a:bodyPr/>
        <a:lstStyle/>
        <a:p>
          <a:r>
            <a:rPr lang="en-US" dirty="0" smtClean="0"/>
            <a:t>Human resources</a:t>
          </a:r>
          <a:endParaRPr lang="en-US" dirty="0"/>
        </a:p>
      </dgm:t>
    </dgm:pt>
    <dgm:pt modelId="{0B58E6C2-6B95-435F-B202-AB4108CCFC87}" type="parTrans" cxnId="{7571DA15-2559-4E9D-A439-171FC0EF80DA}">
      <dgm:prSet/>
      <dgm:spPr/>
      <dgm:t>
        <a:bodyPr/>
        <a:lstStyle/>
        <a:p>
          <a:endParaRPr lang="en-US"/>
        </a:p>
      </dgm:t>
    </dgm:pt>
    <dgm:pt modelId="{7D4B1814-C9E9-4FCE-88AB-AA70E849AB70}" type="sibTrans" cxnId="{7571DA15-2559-4E9D-A439-171FC0EF80DA}">
      <dgm:prSet/>
      <dgm:spPr/>
      <dgm:t>
        <a:bodyPr/>
        <a:lstStyle/>
        <a:p>
          <a:endParaRPr lang="en-US"/>
        </a:p>
      </dgm:t>
    </dgm:pt>
    <dgm:pt modelId="{8E68E4E6-28B3-42B5-8722-B9058D5E9223}">
      <dgm:prSet phldrT="[Text]"/>
      <dgm:spPr/>
      <dgm:t>
        <a:bodyPr/>
        <a:lstStyle/>
        <a:p>
          <a:r>
            <a:rPr lang="en-US" dirty="0" smtClean="0"/>
            <a:t>Accounting</a:t>
          </a:r>
          <a:endParaRPr lang="en-US" dirty="0"/>
        </a:p>
      </dgm:t>
    </dgm:pt>
    <dgm:pt modelId="{9A436725-0517-41F0-A23F-B9F428A839BA}" type="parTrans" cxnId="{51811A31-9B96-412B-977E-F072110753F4}">
      <dgm:prSet/>
      <dgm:spPr/>
      <dgm:t>
        <a:bodyPr/>
        <a:lstStyle/>
        <a:p>
          <a:endParaRPr lang="en-US"/>
        </a:p>
      </dgm:t>
    </dgm:pt>
    <dgm:pt modelId="{4467399B-4BA0-4351-AD22-DD2B714E73C7}" type="sibTrans" cxnId="{51811A31-9B96-412B-977E-F072110753F4}">
      <dgm:prSet/>
      <dgm:spPr/>
      <dgm:t>
        <a:bodyPr/>
        <a:lstStyle/>
        <a:p>
          <a:endParaRPr lang="en-US"/>
        </a:p>
      </dgm:t>
    </dgm:pt>
    <dgm:pt modelId="{9ED758B3-B5E7-4FE7-A36A-1BE7D75F4985}">
      <dgm:prSet phldrT="[Text]"/>
      <dgm:spPr/>
      <dgm:t>
        <a:bodyPr/>
        <a:lstStyle/>
        <a:p>
          <a:r>
            <a:rPr lang="en-US" dirty="0" smtClean="0"/>
            <a:t>Engineering</a:t>
          </a:r>
          <a:endParaRPr lang="en-US" dirty="0"/>
        </a:p>
      </dgm:t>
    </dgm:pt>
    <dgm:pt modelId="{C60657FA-D8B9-4183-9DD1-E7DCAA3AA827}" type="parTrans" cxnId="{3D406A1E-449E-41DF-B8F5-0846F038FC04}">
      <dgm:prSet/>
      <dgm:spPr/>
      <dgm:t>
        <a:bodyPr/>
        <a:lstStyle/>
        <a:p>
          <a:endParaRPr lang="en-US"/>
        </a:p>
      </dgm:t>
    </dgm:pt>
    <dgm:pt modelId="{7B7C36E9-55D2-446F-ABB4-0B69A659C120}" type="sibTrans" cxnId="{3D406A1E-449E-41DF-B8F5-0846F038FC04}">
      <dgm:prSet/>
      <dgm:spPr/>
      <dgm:t>
        <a:bodyPr/>
        <a:lstStyle/>
        <a:p>
          <a:endParaRPr lang="en-US"/>
        </a:p>
      </dgm:t>
    </dgm:pt>
    <dgm:pt modelId="{1743368D-0ED0-4173-BB7F-9FB66D7468B4}">
      <dgm:prSet phldrT="[Text]"/>
      <dgm:spPr/>
      <dgm:t>
        <a:bodyPr/>
        <a:lstStyle/>
        <a:p>
          <a:r>
            <a:rPr lang="en-US" dirty="0" smtClean="0"/>
            <a:t>Marketing</a:t>
          </a:r>
          <a:endParaRPr lang="en-US" dirty="0"/>
        </a:p>
      </dgm:t>
    </dgm:pt>
    <dgm:pt modelId="{F6D93BF0-ADCD-40C5-B89D-A6F6726F4E60}" type="parTrans" cxnId="{101537C9-B8A6-49C9-ACD8-BF7A8C9E45DB}">
      <dgm:prSet/>
      <dgm:spPr/>
      <dgm:t>
        <a:bodyPr/>
        <a:lstStyle/>
        <a:p>
          <a:endParaRPr lang="en-US"/>
        </a:p>
      </dgm:t>
    </dgm:pt>
    <dgm:pt modelId="{3E135AA4-9239-46EC-A670-E98C4DDAB1E2}" type="sibTrans" cxnId="{101537C9-B8A6-49C9-ACD8-BF7A8C9E45DB}">
      <dgm:prSet/>
      <dgm:spPr/>
      <dgm:t>
        <a:bodyPr/>
        <a:lstStyle/>
        <a:p>
          <a:endParaRPr lang="en-US"/>
        </a:p>
      </dgm:t>
    </dgm:pt>
    <dgm:pt modelId="{B94155C6-E3FC-4477-AB3D-E0EACFF5882F}">
      <dgm:prSet phldrT="[Text]"/>
      <dgm:spPr/>
      <dgm:t>
        <a:bodyPr/>
        <a:lstStyle/>
        <a:p>
          <a:r>
            <a:rPr lang="en-US" dirty="0" smtClean="0"/>
            <a:t>Sales</a:t>
          </a:r>
          <a:endParaRPr lang="en-US" dirty="0"/>
        </a:p>
      </dgm:t>
    </dgm:pt>
    <dgm:pt modelId="{73DDA990-824F-49F5-8B6D-F7627CDDA50D}" type="parTrans" cxnId="{03E4E97D-5705-45B8-9B2E-DCE8DD0968C4}">
      <dgm:prSet/>
      <dgm:spPr/>
      <dgm:t>
        <a:bodyPr/>
        <a:lstStyle/>
        <a:p>
          <a:endParaRPr lang="en-US"/>
        </a:p>
      </dgm:t>
    </dgm:pt>
    <dgm:pt modelId="{CC2E849A-117E-4B8A-AC43-DC8B2811C7B8}" type="sibTrans" cxnId="{03E4E97D-5705-45B8-9B2E-DCE8DD0968C4}">
      <dgm:prSet/>
      <dgm:spPr/>
      <dgm:t>
        <a:bodyPr/>
        <a:lstStyle/>
        <a:p>
          <a:endParaRPr lang="en-US"/>
        </a:p>
      </dgm:t>
    </dgm:pt>
    <dgm:pt modelId="{88BE140C-0CC7-4E45-859F-E38E621C0590}">
      <dgm:prSet phldrT="[Text]"/>
      <dgm:spPr/>
      <dgm:t>
        <a:bodyPr/>
        <a:lstStyle/>
        <a:p>
          <a:r>
            <a:rPr lang="en-US" dirty="0" smtClean="0"/>
            <a:t>Distribution</a:t>
          </a:r>
          <a:endParaRPr lang="en-US" dirty="0"/>
        </a:p>
      </dgm:t>
    </dgm:pt>
    <dgm:pt modelId="{AC92681A-8FB6-4858-AF63-CD5282661066}" type="parTrans" cxnId="{E287AB38-C56C-4925-A508-7A42E79F4F9F}">
      <dgm:prSet/>
      <dgm:spPr/>
      <dgm:t>
        <a:bodyPr/>
        <a:lstStyle/>
        <a:p>
          <a:endParaRPr lang="en-US"/>
        </a:p>
      </dgm:t>
    </dgm:pt>
    <dgm:pt modelId="{E741BB70-7821-45DC-9071-5531396EC229}" type="sibTrans" cxnId="{E287AB38-C56C-4925-A508-7A42E79F4F9F}">
      <dgm:prSet/>
      <dgm:spPr/>
      <dgm:t>
        <a:bodyPr/>
        <a:lstStyle/>
        <a:p>
          <a:endParaRPr lang="en-US"/>
        </a:p>
      </dgm:t>
    </dgm:pt>
    <dgm:pt modelId="{2B6A8241-3744-46A5-9504-2524A0A91BD6}">
      <dgm:prSet phldrT="[Text]"/>
      <dgm:spPr/>
      <dgm:t>
        <a:bodyPr/>
        <a:lstStyle/>
        <a:p>
          <a:r>
            <a:rPr lang="en-US" dirty="0" smtClean="0"/>
            <a:t>Customer service</a:t>
          </a:r>
          <a:endParaRPr lang="en-US" dirty="0"/>
        </a:p>
      </dgm:t>
    </dgm:pt>
    <dgm:pt modelId="{C0869673-38AC-4E5B-9E9F-76B09A34717B}" type="parTrans" cxnId="{FC03EC64-0510-44D1-BA5F-9EC54D5C7B79}">
      <dgm:prSet/>
      <dgm:spPr/>
      <dgm:t>
        <a:bodyPr/>
        <a:lstStyle/>
        <a:p>
          <a:endParaRPr lang="en-US"/>
        </a:p>
      </dgm:t>
    </dgm:pt>
    <dgm:pt modelId="{DF8DFF27-B4EB-457D-A099-A3F1C9CD52FD}" type="sibTrans" cxnId="{FC03EC64-0510-44D1-BA5F-9EC54D5C7B79}">
      <dgm:prSet/>
      <dgm:spPr/>
      <dgm:t>
        <a:bodyPr/>
        <a:lstStyle/>
        <a:p>
          <a:endParaRPr lang="en-US"/>
        </a:p>
      </dgm:t>
    </dgm:pt>
    <dgm:pt modelId="{1BB57660-3898-49E3-8A83-F6135C4989F7}">
      <dgm:prSet phldrT="[Text]"/>
      <dgm:spPr/>
      <dgm:t>
        <a:bodyPr/>
        <a:lstStyle/>
        <a:p>
          <a:r>
            <a:rPr lang="en-US" dirty="0" smtClean="0"/>
            <a:t>Information technology</a:t>
          </a:r>
          <a:endParaRPr lang="en-US" dirty="0"/>
        </a:p>
      </dgm:t>
    </dgm:pt>
    <dgm:pt modelId="{F71BF7D3-B49D-42E6-859C-252D1A2CC5C8}" type="parTrans" cxnId="{2FEF6BCC-9E47-4E2E-8373-3320FD7CED8B}">
      <dgm:prSet/>
      <dgm:spPr/>
      <dgm:t>
        <a:bodyPr/>
        <a:lstStyle/>
        <a:p>
          <a:endParaRPr lang="en-US"/>
        </a:p>
      </dgm:t>
    </dgm:pt>
    <dgm:pt modelId="{00095734-70A4-4781-83D6-E6852B88CB05}" type="sibTrans" cxnId="{2FEF6BCC-9E47-4E2E-8373-3320FD7CED8B}">
      <dgm:prSet/>
      <dgm:spPr/>
      <dgm:t>
        <a:bodyPr/>
        <a:lstStyle/>
        <a:p>
          <a:endParaRPr lang="en-US"/>
        </a:p>
      </dgm:t>
    </dgm:pt>
    <dgm:pt modelId="{0305C332-231B-461E-831E-E30DD5122070}">
      <dgm:prSet phldrT="[Text]"/>
      <dgm:spPr/>
      <dgm:t>
        <a:bodyPr/>
        <a:lstStyle/>
        <a:p>
          <a:r>
            <a:rPr lang="en-US" dirty="0" smtClean="0"/>
            <a:t>Manufacturing</a:t>
          </a:r>
          <a:endParaRPr lang="en-US" dirty="0"/>
        </a:p>
      </dgm:t>
    </dgm:pt>
    <dgm:pt modelId="{980643A9-33FC-4791-860E-3DE516A9DF5B}" type="parTrans" cxnId="{B8C8610E-AAEE-4DDC-A8D4-750F35106BAD}">
      <dgm:prSet/>
      <dgm:spPr/>
      <dgm:t>
        <a:bodyPr/>
        <a:lstStyle/>
        <a:p>
          <a:endParaRPr lang="en-US"/>
        </a:p>
      </dgm:t>
    </dgm:pt>
    <dgm:pt modelId="{96950118-4C1E-488A-91C2-9FB73C9C05EA}" type="sibTrans" cxnId="{B8C8610E-AAEE-4DDC-A8D4-750F35106BAD}">
      <dgm:prSet/>
      <dgm:spPr/>
      <dgm:t>
        <a:bodyPr/>
        <a:lstStyle/>
        <a:p>
          <a:endParaRPr lang="en-US"/>
        </a:p>
      </dgm:t>
    </dgm:pt>
    <dgm:pt modelId="{C5A12399-4354-418D-80F2-F8599988EA9A}" type="pres">
      <dgm:prSet presAssocID="{2C28C8CF-E1E2-40EB-B559-111D434D2FC1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32EC1196-9756-4818-A888-89D41D08D079}" type="pres">
      <dgm:prSet presAssocID="{E921B766-5147-4078-A573-DCC3AA88C115}" presName="node" presStyleLbl="node1" presStyleIdx="0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B28E8CD-D4A2-4869-B473-BCEF2C20FC47}" type="pres">
      <dgm:prSet presAssocID="{7D4B1814-C9E9-4FCE-88AB-AA70E849AB70}" presName="sibTrans" presStyleCnt="0"/>
      <dgm:spPr/>
    </dgm:pt>
    <dgm:pt modelId="{CCBFCFA6-A068-4174-A940-6D27EB377E79}" type="pres">
      <dgm:prSet presAssocID="{8E68E4E6-28B3-42B5-8722-B9058D5E9223}" presName="node" presStyleLbl="node1" presStyleIdx="1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D7411F6-0554-4BED-8469-317D5A32E73E}" type="pres">
      <dgm:prSet presAssocID="{4467399B-4BA0-4351-AD22-DD2B714E73C7}" presName="sibTrans" presStyleCnt="0"/>
      <dgm:spPr/>
    </dgm:pt>
    <dgm:pt modelId="{F77485D5-8E00-4694-B0F9-82D874722AE6}" type="pres">
      <dgm:prSet presAssocID="{9ED758B3-B5E7-4FE7-A36A-1BE7D75F4985}" presName="node" presStyleLbl="node1" presStyleIdx="2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CB8EC5F-145F-4C96-8AB8-B22A1622A81D}" type="pres">
      <dgm:prSet presAssocID="{7B7C36E9-55D2-446F-ABB4-0B69A659C120}" presName="sibTrans" presStyleCnt="0"/>
      <dgm:spPr/>
    </dgm:pt>
    <dgm:pt modelId="{1E8F6B60-42EA-430D-9F01-5A0BDBF156BC}" type="pres">
      <dgm:prSet presAssocID="{0305C332-231B-461E-831E-E30DD5122070}" presName="node" presStyleLbl="node1" presStyleIdx="3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8BAC957-E6DC-42E0-B125-B5E8B04BB9B4}" type="pres">
      <dgm:prSet presAssocID="{96950118-4C1E-488A-91C2-9FB73C9C05EA}" presName="sibTrans" presStyleCnt="0"/>
      <dgm:spPr/>
    </dgm:pt>
    <dgm:pt modelId="{7E0B22BE-9783-4E0E-AEB4-77C1FC4B1514}" type="pres">
      <dgm:prSet presAssocID="{1743368D-0ED0-4173-BB7F-9FB66D7468B4}" presName="node" presStyleLbl="node1" presStyleIdx="4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355B97-7B9C-4518-944C-7BE28A621EB5}" type="pres">
      <dgm:prSet presAssocID="{3E135AA4-9239-46EC-A670-E98C4DDAB1E2}" presName="sibTrans" presStyleCnt="0"/>
      <dgm:spPr/>
    </dgm:pt>
    <dgm:pt modelId="{143840DA-A7F2-4CE1-91CE-D2C1587BF0A4}" type="pres">
      <dgm:prSet presAssocID="{B94155C6-E3FC-4477-AB3D-E0EACFF5882F}" presName="node" presStyleLbl="node1" presStyleIdx="5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E19748C-D2E0-4ED3-9D6C-19358C3A5E0F}" type="pres">
      <dgm:prSet presAssocID="{CC2E849A-117E-4B8A-AC43-DC8B2811C7B8}" presName="sibTrans" presStyleCnt="0"/>
      <dgm:spPr/>
    </dgm:pt>
    <dgm:pt modelId="{9255BD6B-D3B7-4816-9159-4C4EF231D39F}" type="pres">
      <dgm:prSet presAssocID="{88BE140C-0CC7-4E45-859F-E38E621C0590}" presName="node" presStyleLbl="node1" presStyleIdx="6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81183FB-CA97-4A15-9ECE-97A7109DBC58}" type="pres">
      <dgm:prSet presAssocID="{E741BB70-7821-45DC-9071-5531396EC229}" presName="sibTrans" presStyleCnt="0"/>
      <dgm:spPr/>
    </dgm:pt>
    <dgm:pt modelId="{CDB42D0A-1D93-482C-AE6F-C85A78BD07B1}" type="pres">
      <dgm:prSet presAssocID="{2B6A8241-3744-46A5-9504-2524A0A91BD6}" presName="node" presStyleLbl="node1" presStyleIdx="7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AAFD81A-D3DF-446E-A246-9FD666E56692}" type="pres">
      <dgm:prSet presAssocID="{DF8DFF27-B4EB-457D-A099-A3F1C9CD52FD}" presName="sibTrans" presStyleCnt="0"/>
      <dgm:spPr/>
    </dgm:pt>
    <dgm:pt modelId="{A45F9CF0-CB0B-4FE7-983F-3486DDD4C581}" type="pres">
      <dgm:prSet presAssocID="{1BB57660-3898-49E3-8A83-F6135C4989F7}" presName="node" presStyleLbl="node1" presStyleIdx="8" presStyleCnt="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5C709F8-80A1-44D6-94DC-40BD721A35DE}" type="presOf" srcId="{88BE140C-0CC7-4E45-859F-E38E621C0590}" destId="{9255BD6B-D3B7-4816-9159-4C4EF231D39F}" srcOrd="0" destOrd="0" presId="urn:microsoft.com/office/officeart/2005/8/layout/default#6"/>
    <dgm:cxn modelId="{16A15A91-C321-42AB-BA57-1548C21D8727}" type="presOf" srcId="{2B6A8241-3744-46A5-9504-2524A0A91BD6}" destId="{CDB42D0A-1D93-482C-AE6F-C85A78BD07B1}" srcOrd="0" destOrd="0" presId="urn:microsoft.com/office/officeart/2005/8/layout/default#6"/>
    <dgm:cxn modelId="{7571DA15-2559-4E9D-A439-171FC0EF80DA}" srcId="{2C28C8CF-E1E2-40EB-B559-111D434D2FC1}" destId="{E921B766-5147-4078-A573-DCC3AA88C115}" srcOrd="0" destOrd="0" parTransId="{0B58E6C2-6B95-435F-B202-AB4108CCFC87}" sibTransId="{7D4B1814-C9E9-4FCE-88AB-AA70E849AB70}"/>
    <dgm:cxn modelId="{D93FD56C-3C88-4DCD-A916-2AFAE42FC6EC}" type="presOf" srcId="{0305C332-231B-461E-831E-E30DD5122070}" destId="{1E8F6B60-42EA-430D-9F01-5A0BDBF156BC}" srcOrd="0" destOrd="0" presId="urn:microsoft.com/office/officeart/2005/8/layout/default#6"/>
    <dgm:cxn modelId="{101537C9-B8A6-49C9-ACD8-BF7A8C9E45DB}" srcId="{2C28C8CF-E1E2-40EB-B559-111D434D2FC1}" destId="{1743368D-0ED0-4173-BB7F-9FB66D7468B4}" srcOrd="4" destOrd="0" parTransId="{F6D93BF0-ADCD-40C5-B89D-A6F6726F4E60}" sibTransId="{3E135AA4-9239-46EC-A670-E98C4DDAB1E2}"/>
    <dgm:cxn modelId="{B8C8610E-AAEE-4DDC-A8D4-750F35106BAD}" srcId="{2C28C8CF-E1E2-40EB-B559-111D434D2FC1}" destId="{0305C332-231B-461E-831E-E30DD5122070}" srcOrd="3" destOrd="0" parTransId="{980643A9-33FC-4791-860E-3DE516A9DF5B}" sibTransId="{96950118-4C1E-488A-91C2-9FB73C9C05EA}"/>
    <dgm:cxn modelId="{2FEF6BCC-9E47-4E2E-8373-3320FD7CED8B}" srcId="{2C28C8CF-E1E2-40EB-B559-111D434D2FC1}" destId="{1BB57660-3898-49E3-8A83-F6135C4989F7}" srcOrd="8" destOrd="0" parTransId="{F71BF7D3-B49D-42E6-859C-252D1A2CC5C8}" sibTransId="{00095734-70A4-4781-83D6-E6852B88CB05}"/>
    <dgm:cxn modelId="{F4B64989-41F2-417C-86CC-90996D54EA8A}" type="presOf" srcId="{1743368D-0ED0-4173-BB7F-9FB66D7468B4}" destId="{7E0B22BE-9783-4E0E-AEB4-77C1FC4B1514}" srcOrd="0" destOrd="0" presId="urn:microsoft.com/office/officeart/2005/8/layout/default#6"/>
    <dgm:cxn modelId="{D3079173-A64D-49EA-B49A-3654F4BFFE02}" type="presOf" srcId="{8E68E4E6-28B3-42B5-8722-B9058D5E9223}" destId="{CCBFCFA6-A068-4174-A940-6D27EB377E79}" srcOrd="0" destOrd="0" presId="urn:microsoft.com/office/officeart/2005/8/layout/default#6"/>
    <dgm:cxn modelId="{3D406A1E-449E-41DF-B8F5-0846F038FC04}" srcId="{2C28C8CF-E1E2-40EB-B559-111D434D2FC1}" destId="{9ED758B3-B5E7-4FE7-A36A-1BE7D75F4985}" srcOrd="2" destOrd="0" parTransId="{C60657FA-D8B9-4183-9DD1-E7DCAA3AA827}" sibTransId="{7B7C36E9-55D2-446F-ABB4-0B69A659C120}"/>
    <dgm:cxn modelId="{64C833FC-991B-408F-860C-50FD39F14AD2}" type="presOf" srcId="{2C28C8CF-E1E2-40EB-B559-111D434D2FC1}" destId="{C5A12399-4354-418D-80F2-F8599988EA9A}" srcOrd="0" destOrd="0" presId="urn:microsoft.com/office/officeart/2005/8/layout/default#6"/>
    <dgm:cxn modelId="{D71E7660-F1F6-4973-A178-F03593C2141C}" type="presOf" srcId="{E921B766-5147-4078-A573-DCC3AA88C115}" destId="{32EC1196-9756-4818-A888-89D41D08D079}" srcOrd="0" destOrd="0" presId="urn:microsoft.com/office/officeart/2005/8/layout/default#6"/>
    <dgm:cxn modelId="{EBB74395-4477-499A-A664-2908AE8B4774}" type="presOf" srcId="{1BB57660-3898-49E3-8A83-F6135C4989F7}" destId="{A45F9CF0-CB0B-4FE7-983F-3486DDD4C581}" srcOrd="0" destOrd="0" presId="urn:microsoft.com/office/officeart/2005/8/layout/default#6"/>
    <dgm:cxn modelId="{427B58F0-28AE-45B4-8A5E-66D093ADC1A6}" type="presOf" srcId="{9ED758B3-B5E7-4FE7-A36A-1BE7D75F4985}" destId="{F77485D5-8E00-4694-B0F9-82D874722AE6}" srcOrd="0" destOrd="0" presId="urn:microsoft.com/office/officeart/2005/8/layout/default#6"/>
    <dgm:cxn modelId="{03E4E97D-5705-45B8-9B2E-DCE8DD0968C4}" srcId="{2C28C8CF-E1E2-40EB-B559-111D434D2FC1}" destId="{B94155C6-E3FC-4477-AB3D-E0EACFF5882F}" srcOrd="5" destOrd="0" parTransId="{73DDA990-824F-49F5-8B6D-F7627CDDA50D}" sibTransId="{CC2E849A-117E-4B8A-AC43-DC8B2811C7B8}"/>
    <dgm:cxn modelId="{FC03EC64-0510-44D1-BA5F-9EC54D5C7B79}" srcId="{2C28C8CF-E1E2-40EB-B559-111D434D2FC1}" destId="{2B6A8241-3744-46A5-9504-2524A0A91BD6}" srcOrd="7" destOrd="0" parTransId="{C0869673-38AC-4E5B-9E9F-76B09A34717B}" sibTransId="{DF8DFF27-B4EB-457D-A099-A3F1C9CD52FD}"/>
    <dgm:cxn modelId="{24C55D96-8D16-4BF6-8E55-B8DCD4AA9891}" type="presOf" srcId="{B94155C6-E3FC-4477-AB3D-E0EACFF5882F}" destId="{143840DA-A7F2-4CE1-91CE-D2C1587BF0A4}" srcOrd="0" destOrd="0" presId="urn:microsoft.com/office/officeart/2005/8/layout/default#6"/>
    <dgm:cxn modelId="{51811A31-9B96-412B-977E-F072110753F4}" srcId="{2C28C8CF-E1E2-40EB-B559-111D434D2FC1}" destId="{8E68E4E6-28B3-42B5-8722-B9058D5E9223}" srcOrd="1" destOrd="0" parTransId="{9A436725-0517-41F0-A23F-B9F428A839BA}" sibTransId="{4467399B-4BA0-4351-AD22-DD2B714E73C7}"/>
    <dgm:cxn modelId="{E287AB38-C56C-4925-A508-7A42E79F4F9F}" srcId="{2C28C8CF-E1E2-40EB-B559-111D434D2FC1}" destId="{88BE140C-0CC7-4E45-859F-E38E621C0590}" srcOrd="6" destOrd="0" parTransId="{AC92681A-8FB6-4858-AF63-CD5282661066}" sibTransId="{E741BB70-7821-45DC-9071-5531396EC229}"/>
    <dgm:cxn modelId="{2B39CA79-75E3-4F00-B07F-ACA51562968C}" type="presParOf" srcId="{C5A12399-4354-418D-80F2-F8599988EA9A}" destId="{32EC1196-9756-4818-A888-89D41D08D079}" srcOrd="0" destOrd="0" presId="urn:microsoft.com/office/officeart/2005/8/layout/default#6"/>
    <dgm:cxn modelId="{E6AA8054-5DB4-4CE5-92C5-465D692BD1B3}" type="presParOf" srcId="{C5A12399-4354-418D-80F2-F8599988EA9A}" destId="{BB28E8CD-D4A2-4869-B473-BCEF2C20FC47}" srcOrd="1" destOrd="0" presId="urn:microsoft.com/office/officeart/2005/8/layout/default#6"/>
    <dgm:cxn modelId="{FA36D1D7-DF8D-4172-923B-D14A5CBCB08C}" type="presParOf" srcId="{C5A12399-4354-418D-80F2-F8599988EA9A}" destId="{CCBFCFA6-A068-4174-A940-6D27EB377E79}" srcOrd="2" destOrd="0" presId="urn:microsoft.com/office/officeart/2005/8/layout/default#6"/>
    <dgm:cxn modelId="{54167526-1D9E-480B-8434-7A215060781C}" type="presParOf" srcId="{C5A12399-4354-418D-80F2-F8599988EA9A}" destId="{0D7411F6-0554-4BED-8469-317D5A32E73E}" srcOrd="3" destOrd="0" presId="urn:microsoft.com/office/officeart/2005/8/layout/default#6"/>
    <dgm:cxn modelId="{7C742496-39F5-4299-95E6-AC4FE2A0184B}" type="presParOf" srcId="{C5A12399-4354-418D-80F2-F8599988EA9A}" destId="{F77485D5-8E00-4694-B0F9-82D874722AE6}" srcOrd="4" destOrd="0" presId="urn:microsoft.com/office/officeart/2005/8/layout/default#6"/>
    <dgm:cxn modelId="{01E2DF50-3D64-4D72-A006-41A9A9574252}" type="presParOf" srcId="{C5A12399-4354-418D-80F2-F8599988EA9A}" destId="{ECB8EC5F-145F-4C96-8AB8-B22A1622A81D}" srcOrd="5" destOrd="0" presId="urn:microsoft.com/office/officeart/2005/8/layout/default#6"/>
    <dgm:cxn modelId="{2929E56A-38AA-489C-B953-70314A2278DF}" type="presParOf" srcId="{C5A12399-4354-418D-80F2-F8599988EA9A}" destId="{1E8F6B60-42EA-430D-9F01-5A0BDBF156BC}" srcOrd="6" destOrd="0" presId="urn:microsoft.com/office/officeart/2005/8/layout/default#6"/>
    <dgm:cxn modelId="{93321D0E-788E-490D-A59F-DB2B4B3C77EA}" type="presParOf" srcId="{C5A12399-4354-418D-80F2-F8599988EA9A}" destId="{68BAC957-E6DC-42E0-B125-B5E8B04BB9B4}" srcOrd="7" destOrd="0" presId="urn:microsoft.com/office/officeart/2005/8/layout/default#6"/>
    <dgm:cxn modelId="{4E6B0EF8-924C-43DA-9E06-76116C70CF64}" type="presParOf" srcId="{C5A12399-4354-418D-80F2-F8599988EA9A}" destId="{7E0B22BE-9783-4E0E-AEB4-77C1FC4B1514}" srcOrd="8" destOrd="0" presId="urn:microsoft.com/office/officeart/2005/8/layout/default#6"/>
    <dgm:cxn modelId="{80D302AA-4BDC-462D-9D6F-9804BFC2523B}" type="presParOf" srcId="{C5A12399-4354-418D-80F2-F8599988EA9A}" destId="{39355B97-7B9C-4518-944C-7BE28A621EB5}" srcOrd="9" destOrd="0" presId="urn:microsoft.com/office/officeart/2005/8/layout/default#6"/>
    <dgm:cxn modelId="{6E51B085-55C1-4BA4-8D2B-AB2177F6924C}" type="presParOf" srcId="{C5A12399-4354-418D-80F2-F8599988EA9A}" destId="{143840DA-A7F2-4CE1-91CE-D2C1587BF0A4}" srcOrd="10" destOrd="0" presId="urn:microsoft.com/office/officeart/2005/8/layout/default#6"/>
    <dgm:cxn modelId="{1D6C977F-1969-4852-A7FA-D2A100B36763}" type="presParOf" srcId="{C5A12399-4354-418D-80F2-F8599988EA9A}" destId="{2E19748C-D2E0-4ED3-9D6C-19358C3A5E0F}" srcOrd="11" destOrd="0" presId="urn:microsoft.com/office/officeart/2005/8/layout/default#6"/>
    <dgm:cxn modelId="{D69D7141-6A45-4901-99BD-BB4DFA0763BE}" type="presParOf" srcId="{C5A12399-4354-418D-80F2-F8599988EA9A}" destId="{9255BD6B-D3B7-4816-9159-4C4EF231D39F}" srcOrd="12" destOrd="0" presId="urn:microsoft.com/office/officeart/2005/8/layout/default#6"/>
    <dgm:cxn modelId="{45494E71-6AAA-41AE-B077-E7A1AE4E1D80}" type="presParOf" srcId="{C5A12399-4354-418D-80F2-F8599988EA9A}" destId="{881183FB-CA97-4A15-9ECE-97A7109DBC58}" srcOrd="13" destOrd="0" presId="urn:microsoft.com/office/officeart/2005/8/layout/default#6"/>
    <dgm:cxn modelId="{A2D1F370-D6CD-4A90-BA45-D3DC714BACF1}" type="presParOf" srcId="{C5A12399-4354-418D-80F2-F8599988EA9A}" destId="{CDB42D0A-1D93-482C-AE6F-C85A78BD07B1}" srcOrd="14" destOrd="0" presId="urn:microsoft.com/office/officeart/2005/8/layout/default#6"/>
    <dgm:cxn modelId="{CA22031F-9411-4E94-81EC-A9096DE0E999}" type="presParOf" srcId="{C5A12399-4354-418D-80F2-F8599988EA9A}" destId="{7AAFD81A-D3DF-446E-A246-9FD666E56692}" srcOrd="15" destOrd="0" presId="urn:microsoft.com/office/officeart/2005/8/layout/default#6"/>
    <dgm:cxn modelId="{A859E514-CE70-4F42-B2A5-0E8E872A7235}" type="presParOf" srcId="{C5A12399-4354-418D-80F2-F8599988EA9A}" destId="{A45F9CF0-CB0B-4FE7-983F-3486DDD4C581}" srcOrd="16" destOrd="0" presId="urn:microsoft.com/office/officeart/2005/8/layout/default#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3CDCF3-D5B2-4556-A6FF-1FBA940E878F}">
      <dsp:nvSpPr>
        <dsp:cNvPr id="0" name=""/>
        <dsp:cNvSpPr/>
      </dsp:nvSpPr>
      <dsp:spPr>
        <a:xfrm>
          <a:off x="667256" y="1220"/>
          <a:ext cx="3573660" cy="214419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Identify the four categories of application software</a:t>
          </a:r>
          <a:endParaRPr lang="en-US" sz="3000" kern="1200" dirty="0"/>
        </a:p>
      </dsp:txBody>
      <dsp:txXfrm>
        <a:off x="667256" y="1220"/>
        <a:ext cx="3573660" cy="2144196"/>
      </dsp:txXfrm>
    </dsp:sp>
    <dsp:sp modelId="{0BB3E492-9722-4992-97C0-4861792E3314}">
      <dsp:nvSpPr>
        <dsp:cNvPr id="0" name=""/>
        <dsp:cNvSpPr/>
      </dsp:nvSpPr>
      <dsp:spPr>
        <a:xfrm>
          <a:off x="4598283" y="1220"/>
          <a:ext cx="3573660" cy="214419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11957"/>
                <a:satOff val="-1341"/>
                <a:lumOff val="856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1957"/>
                <a:satOff val="-1341"/>
                <a:lumOff val="856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1957"/>
                <a:satOff val="-1341"/>
                <a:lumOff val="856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Describe characteristics of a user interface</a:t>
          </a:r>
          <a:endParaRPr lang="en-US" sz="3000" kern="1200" dirty="0"/>
        </a:p>
      </dsp:txBody>
      <dsp:txXfrm>
        <a:off x="4598283" y="1220"/>
        <a:ext cx="3573660" cy="2144196"/>
      </dsp:txXfrm>
    </dsp:sp>
    <dsp:sp modelId="{5CF9C393-9AD9-4D27-8B8B-701177A0F1BD}">
      <dsp:nvSpPr>
        <dsp:cNvPr id="0" name=""/>
        <dsp:cNvSpPr/>
      </dsp:nvSpPr>
      <dsp:spPr>
        <a:xfrm>
          <a:off x="667256" y="2502783"/>
          <a:ext cx="3573660" cy="214419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23915"/>
                <a:satOff val="-2683"/>
                <a:lumOff val="1712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3915"/>
                <a:satOff val="-2683"/>
                <a:lumOff val="1712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3915"/>
                <a:satOff val="-2683"/>
                <a:lumOff val="1712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smtClean="0"/>
            <a:t>Identify the key features of widely used business programs</a:t>
          </a:r>
          <a:endParaRPr lang="en-US" sz="3000" kern="1200" dirty="0"/>
        </a:p>
      </dsp:txBody>
      <dsp:txXfrm>
        <a:off x="667256" y="2502783"/>
        <a:ext cx="3573660" cy="2144196"/>
      </dsp:txXfrm>
    </dsp:sp>
    <dsp:sp modelId="{D6BA2CA5-1CD1-4592-9A52-63A426E94EA8}">
      <dsp:nvSpPr>
        <dsp:cNvPr id="0" name=""/>
        <dsp:cNvSpPr/>
      </dsp:nvSpPr>
      <dsp:spPr>
        <a:xfrm>
          <a:off x="4598283" y="2502783"/>
          <a:ext cx="3573660" cy="214419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smtClean="0"/>
            <a:t>Identify the key features of widely used graphics and multimedia programs</a:t>
          </a:r>
          <a:endParaRPr lang="en-US" sz="3000" kern="1200" dirty="0"/>
        </a:p>
      </dsp:txBody>
      <dsp:txXfrm>
        <a:off x="4598283" y="2502783"/>
        <a:ext cx="3573660" cy="214419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B1679C5-D426-4B14-A7F2-FF0427E65B88}">
      <dsp:nvSpPr>
        <dsp:cNvPr id="0" name=""/>
        <dsp:cNvSpPr/>
      </dsp:nvSpPr>
      <dsp:spPr>
        <a:xfrm rot="10800000">
          <a:off x="1854322" y="2571"/>
          <a:ext cx="6080760" cy="1290808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9211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solidFill>
                <a:srgbClr val="67588E"/>
              </a:solidFill>
            </a:rPr>
            <a:t>Computer-aided design </a:t>
          </a:r>
          <a:r>
            <a:rPr lang="en-US" sz="3600" b="0" kern="1200" dirty="0" smtClean="0">
              <a:solidFill>
                <a:srgbClr val="67588E"/>
              </a:solidFill>
            </a:rPr>
            <a:t>(</a:t>
          </a:r>
          <a:r>
            <a:rPr lang="en-US" sz="3600" b="1" kern="1200" dirty="0" smtClean="0">
              <a:solidFill>
                <a:srgbClr val="67588E"/>
              </a:solidFill>
            </a:rPr>
            <a:t>CAD</a:t>
          </a:r>
          <a:r>
            <a:rPr lang="en-US" sz="3600" b="0" kern="1200" dirty="0" smtClean="0">
              <a:solidFill>
                <a:srgbClr val="67588E"/>
              </a:solidFill>
            </a:rPr>
            <a:t>) </a:t>
          </a:r>
          <a:r>
            <a:rPr lang="en-US" sz="3600" b="1" kern="1200" dirty="0" smtClean="0">
              <a:solidFill>
                <a:srgbClr val="67588E"/>
              </a:solidFill>
            </a:rPr>
            <a:t>software</a:t>
          </a:r>
          <a:endParaRPr lang="en-US" sz="3600" b="1" kern="1200" dirty="0">
            <a:solidFill>
              <a:srgbClr val="67588E"/>
            </a:solidFill>
          </a:endParaRPr>
        </a:p>
      </dsp:txBody>
      <dsp:txXfrm rot="10800000">
        <a:off x="2177024" y="2571"/>
        <a:ext cx="5758058" cy="1290808"/>
      </dsp:txXfrm>
    </dsp:sp>
    <dsp:sp modelId="{1FCF4430-C93A-4E20-9D29-5D72E2B75DAF}">
      <dsp:nvSpPr>
        <dsp:cNvPr id="0" name=""/>
        <dsp:cNvSpPr/>
      </dsp:nvSpPr>
      <dsp:spPr>
        <a:xfrm>
          <a:off x="1208917" y="2571"/>
          <a:ext cx="1290808" cy="1290808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B2ED2FC-5899-4E21-B28C-B9217DAB1855}">
      <dsp:nvSpPr>
        <dsp:cNvPr id="0" name=""/>
        <dsp:cNvSpPr/>
      </dsp:nvSpPr>
      <dsp:spPr>
        <a:xfrm rot="10800000">
          <a:off x="1854322" y="1678695"/>
          <a:ext cx="6080760" cy="1290808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9211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solidFill>
                <a:srgbClr val="67588E"/>
              </a:solidFill>
            </a:rPr>
            <a:t>Desktop publishing software</a:t>
          </a:r>
          <a:endParaRPr lang="en-US" sz="3600" b="1" kern="1200" dirty="0">
            <a:solidFill>
              <a:srgbClr val="67588E"/>
            </a:solidFill>
          </a:endParaRPr>
        </a:p>
      </dsp:txBody>
      <dsp:txXfrm rot="10800000">
        <a:off x="2177024" y="1678695"/>
        <a:ext cx="5758058" cy="1290808"/>
      </dsp:txXfrm>
    </dsp:sp>
    <dsp:sp modelId="{127CDBB0-63F1-4504-9E4E-903BDDEEECB4}">
      <dsp:nvSpPr>
        <dsp:cNvPr id="0" name=""/>
        <dsp:cNvSpPr/>
      </dsp:nvSpPr>
      <dsp:spPr>
        <a:xfrm>
          <a:off x="1208917" y="1678695"/>
          <a:ext cx="1290808" cy="1290808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F47D4A-1464-4498-A2E2-3AE8CAB61EE5}">
      <dsp:nvSpPr>
        <dsp:cNvPr id="0" name=""/>
        <dsp:cNvSpPr/>
      </dsp:nvSpPr>
      <dsp:spPr>
        <a:xfrm rot="10800000">
          <a:off x="1854322" y="3354820"/>
          <a:ext cx="6080760" cy="1290808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9211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solidFill>
                <a:srgbClr val="67588E"/>
              </a:solidFill>
            </a:rPr>
            <a:t>Paint/Image editing software</a:t>
          </a:r>
          <a:endParaRPr lang="en-US" sz="3600" b="1" kern="1200" dirty="0">
            <a:solidFill>
              <a:srgbClr val="67588E"/>
            </a:solidFill>
          </a:endParaRPr>
        </a:p>
      </dsp:txBody>
      <dsp:txXfrm rot="10800000">
        <a:off x="2177024" y="3354820"/>
        <a:ext cx="5758058" cy="1290808"/>
      </dsp:txXfrm>
    </dsp:sp>
    <dsp:sp modelId="{38E75101-72EA-49C0-854C-2FF180E3A166}">
      <dsp:nvSpPr>
        <dsp:cNvPr id="0" name=""/>
        <dsp:cNvSpPr/>
      </dsp:nvSpPr>
      <dsp:spPr>
        <a:xfrm>
          <a:off x="1208917" y="3354820"/>
          <a:ext cx="1290808" cy="1290808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43F755A-7EC3-4CBF-91AB-8BE8A8F9BFE7}">
      <dsp:nvSpPr>
        <dsp:cNvPr id="0" name=""/>
        <dsp:cNvSpPr/>
      </dsp:nvSpPr>
      <dsp:spPr>
        <a:xfrm rot="10800000">
          <a:off x="1803355" y="1943"/>
          <a:ext cx="5878068" cy="1291157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9365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solidFill>
                <a:srgbClr val="67588E"/>
              </a:solidFill>
            </a:rPr>
            <a:t>Professional photo editing software</a:t>
          </a:r>
          <a:endParaRPr lang="en-US" sz="3600" kern="1200" dirty="0">
            <a:solidFill>
              <a:srgbClr val="67588E"/>
            </a:solidFill>
          </a:endParaRPr>
        </a:p>
      </dsp:txBody>
      <dsp:txXfrm rot="10800000">
        <a:off x="2126144" y="1943"/>
        <a:ext cx="5555279" cy="1291157"/>
      </dsp:txXfrm>
    </dsp:sp>
    <dsp:sp modelId="{2FEEEF18-91FB-470B-A2BC-3E98FB45F608}">
      <dsp:nvSpPr>
        <dsp:cNvPr id="0" name=""/>
        <dsp:cNvSpPr/>
      </dsp:nvSpPr>
      <dsp:spPr>
        <a:xfrm>
          <a:off x="1157776" y="1943"/>
          <a:ext cx="1291157" cy="129115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A5CF67-8D3C-49AE-8D0D-066C3B22A975}">
      <dsp:nvSpPr>
        <dsp:cNvPr id="0" name=""/>
        <dsp:cNvSpPr/>
      </dsp:nvSpPr>
      <dsp:spPr>
        <a:xfrm rot="10800000">
          <a:off x="1803355" y="1678521"/>
          <a:ext cx="5878068" cy="1291157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9365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solidFill>
                <a:srgbClr val="67588E"/>
              </a:solidFill>
            </a:rPr>
            <a:t>Video and audio editing software</a:t>
          </a:r>
          <a:endParaRPr lang="en-US" sz="3600" b="1" kern="1200" dirty="0">
            <a:solidFill>
              <a:srgbClr val="67588E"/>
            </a:solidFill>
          </a:endParaRPr>
        </a:p>
      </dsp:txBody>
      <dsp:txXfrm rot="10800000">
        <a:off x="2126144" y="1678521"/>
        <a:ext cx="5555279" cy="1291157"/>
      </dsp:txXfrm>
    </dsp:sp>
    <dsp:sp modelId="{14761EA7-ECB8-4991-B963-877E5FA7E5E4}">
      <dsp:nvSpPr>
        <dsp:cNvPr id="0" name=""/>
        <dsp:cNvSpPr/>
      </dsp:nvSpPr>
      <dsp:spPr>
        <a:xfrm>
          <a:off x="1157776" y="1678521"/>
          <a:ext cx="1291157" cy="129115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4E47409-3900-4B61-A1AD-57D3CB78190B}">
      <dsp:nvSpPr>
        <dsp:cNvPr id="0" name=""/>
        <dsp:cNvSpPr/>
      </dsp:nvSpPr>
      <dsp:spPr>
        <a:xfrm rot="10800000">
          <a:off x="1803355" y="3355099"/>
          <a:ext cx="5878068" cy="1291157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l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69365" tIns="137160" rIns="256032" bIns="137160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600" b="1" kern="1200" dirty="0" smtClean="0">
              <a:solidFill>
                <a:srgbClr val="67588E"/>
              </a:solidFill>
            </a:rPr>
            <a:t>Multimedia authoring software</a:t>
          </a:r>
          <a:endParaRPr lang="en-US" sz="3600" b="1" kern="1200" dirty="0">
            <a:solidFill>
              <a:srgbClr val="67588E"/>
            </a:solidFill>
          </a:endParaRPr>
        </a:p>
      </dsp:txBody>
      <dsp:txXfrm rot="10800000">
        <a:off x="2126144" y="3355099"/>
        <a:ext cx="5555279" cy="1291157"/>
      </dsp:txXfrm>
    </dsp:sp>
    <dsp:sp modelId="{05BF530A-36C6-42D5-A242-781007C05F05}">
      <dsp:nvSpPr>
        <dsp:cNvPr id="0" name=""/>
        <dsp:cNvSpPr/>
      </dsp:nvSpPr>
      <dsp:spPr>
        <a:xfrm>
          <a:off x="1157776" y="3355099"/>
          <a:ext cx="1291157" cy="1291157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4DEE8E0-60C3-4DDB-B59F-F837B97AC42D}">
      <dsp:nvSpPr>
        <dsp:cNvPr id="0" name=""/>
        <dsp:cNvSpPr/>
      </dsp:nvSpPr>
      <dsp:spPr>
        <a:xfrm>
          <a:off x="0" y="0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 dirty="0" smtClean="0">
              <a:solidFill>
                <a:srgbClr val="67588E"/>
              </a:solidFill>
            </a:rPr>
            <a:t>Personal finance software</a:t>
          </a:r>
          <a:endParaRPr lang="en-US" sz="4800" b="1" kern="1200" dirty="0">
            <a:solidFill>
              <a:srgbClr val="67588E"/>
            </a:solidFill>
          </a:endParaRPr>
        </a:p>
      </dsp:txBody>
      <dsp:txXfrm>
        <a:off x="1913096" y="0"/>
        <a:ext cx="6926103" cy="1452562"/>
      </dsp:txXfrm>
    </dsp:sp>
    <dsp:sp modelId="{962D8FE2-1E07-4ED2-AF2E-4822B88DA5AE}">
      <dsp:nvSpPr>
        <dsp:cNvPr id="0" name=""/>
        <dsp:cNvSpPr/>
      </dsp:nvSpPr>
      <dsp:spPr>
        <a:xfrm>
          <a:off x="145256" y="145256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E1E8F11-416C-45A2-BE73-5B49316FA2CF}">
      <dsp:nvSpPr>
        <dsp:cNvPr id="0" name=""/>
        <dsp:cNvSpPr/>
      </dsp:nvSpPr>
      <dsp:spPr>
        <a:xfrm>
          <a:off x="0" y="1597818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2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 dirty="0" smtClean="0">
              <a:solidFill>
                <a:srgbClr val="67588E"/>
              </a:solidFill>
            </a:rPr>
            <a:t>Legal software</a:t>
          </a:r>
          <a:endParaRPr lang="en-US" sz="4800" b="1" kern="1200" dirty="0">
            <a:solidFill>
              <a:srgbClr val="67588E"/>
            </a:solidFill>
          </a:endParaRPr>
        </a:p>
      </dsp:txBody>
      <dsp:txXfrm>
        <a:off x="1913096" y="1597818"/>
        <a:ext cx="6926103" cy="1452562"/>
      </dsp:txXfrm>
    </dsp:sp>
    <dsp:sp modelId="{C1A63CCF-13E1-4125-AEB5-F1C63507EB40}">
      <dsp:nvSpPr>
        <dsp:cNvPr id="0" name=""/>
        <dsp:cNvSpPr/>
      </dsp:nvSpPr>
      <dsp:spPr>
        <a:xfrm>
          <a:off x="145256" y="1743074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9507FB40-C9D7-40B9-82DD-7A2F45D8F1BC}">
      <dsp:nvSpPr>
        <dsp:cNvPr id="0" name=""/>
        <dsp:cNvSpPr/>
      </dsp:nvSpPr>
      <dsp:spPr>
        <a:xfrm>
          <a:off x="0" y="3195637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2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lvl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800" b="1" kern="1200" dirty="0" smtClean="0">
              <a:solidFill>
                <a:srgbClr val="67588E"/>
              </a:solidFill>
            </a:rPr>
            <a:t>Tax preparation software</a:t>
          </a:r>
          <a:endParaRPr lang="en-US" sz="4800" b="1" kern="1200" dirty="0">
            <a:solidFill>
              <a:srgbClr val="67588E"/>
            </a:solidFill>
          </a:endParaRPr>
        </a:p>
      </dsp:txBody>
      <dsp:txXfrm>
        <a:off x="1913096" y="3195637"/>
        <a:ext cx="6926103" cy="1452562"/>
      </dsp:txXfrm>
    </dsp:sp>
    <dsp:sp modelId="{2E9616D7-CB94-4141-89E2-E9A031EA460C}">
      <dsp:nvSpPr>
        <dsp:cNvPr id="0" name=""/>
        <dsp:cNvSpPr/>
      </dsp:nvSpPr>
      <dsp:spPr>
        <a:xfrm>
          <a:off x="145256" y="3340893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519BB2-935F-428B-95D2-43A603729C96}">
      <dsp:nvSpPr>
        <dsp:cNvPr id="0" name=""/>
        <dsp:cNvSpPr/>
      </dsp:nvSpPr>
      <dsp:spPr>
        <a:xfrm>
          <a:off x="0" y="0"/>
          <a:ext cx="8839200" cy="14287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solidFill>
                <a:srgbClr val="67588E"/>
              </a:solidFill>
            </a:rPr>
            <a:t>Personal DTP software</a:t>
          </a:r>
          <a:endParaRPr lang="en-US" sz="4000" b="1" kern="1200" dirty="0">
            <a:solidFill>
              <a:srgbClr val="67588E"/>
            </a:solidFill>
          </a:endParaRPr>
        </a:p>
      </dsp:txBody>
      <dsp:txXfrm>
        <a:off x="1910714" y="0"/>
        <a:ext cx="6928485" cy="1428749"/>
      </dsp:txXfrm>
    </dsp:sp>
    <dsp:sp modelId="{29EA137C-3E17-4FAC-84ED-49BD782098F9}">
      <dsp:nvSpPr>
        <dsp:cNvPr id="0" name=""/>
        <dsp:cNvSpPr/>
      </dsp:nvSpPr>
      <dsp:spPr>
        <a:xfrm>
          <a:off x="142874" y="142874"/>
          <a:ext cx="1767840" cy="11429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FB47436-9260-4DF7-9C51-3DD818352B8C}">
      <dsp:nvSpPr>
        <dsp:cNvPr id="0" name=""/>
        <dsp:cNvSpPr/>
      </dsp:nvSpPr>
      <dsp:spPr>
        <a:xfrm>
          <a:off x="0" y="1571624"/>
          <a:ext cx="8839200" cy="14287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2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solidFill>
                <a:srgbClr val="67588E"/>
              </a:solidFill>
            </a:rPr>
            <a:t>Personal paint/image editing software</a:t>
          </a:r>
          <a:endParaRPr lang="en-US" sz="4000" b="1" kern="1200" dirty="0">
            <a:solidFill>
              <a:srgbClr val="67588E"/>
            </a:solidFill>
          </a:endParaRPr>
        </a:p>
      </dsp:txBody>
      <dsp:txXfrm>
        <a:off x="1910715" y="1571624"/>
        <a:ext cx="6928485" cy="1428749"/>
      </dsp:txXfrm>
    </dsp:sp>
    <dsp:sp modelId="{835B8295-5523-4525-BC66-1854E10618B7}">
      <dsp:nvSpPr>
        <dsp:cNvPr id="0" name=""/>
        <dsp:cNvSpPr/>
      </dsp:nvSpPr>
      <dsp:spPr>
        <a:xfrm>
          <a:off x="142875" y="1714499"/>
          <a:ext cx="1767840" cy="11429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8B235CBE-3281-4434-9F9D-DC88F0F6C8E2}">
      <dsp:nvSpPr>
        <dsp:cNvPr id="0" name=""/>
        <dsp:cNvSpPr/>
      </dsp:nvSpPr>
      <dsp:spPr>
        <a:xfrm>
          <a:off x="0" y="3143249"/>
          <a:ext cx="8839200" cy="1428749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2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solidFill>
                <a:srgbClr val="67588E"/>
              </a:solidFill>
            </a:rPr>
            <a:t>Personal photo editing software</a:t>
          </a:r>
          <a:endParaRPr lang="en-US" sz="4000" b="1" kern="1200" dirty="0">
            <a:solidFill>
              <a:srgbClr val="67588E"/>
            </a:solidFill>
          </a:endParaRPr>
        </a:p>
      </dsp:txBody>
      <dsp:txXfrm>
        <a:off x="1910715" y="3143249"/>
        <a:ext cx="6928485" cy="1428749"/>
      </dsp:txXfrm>
    </dsp:sp>
    <dsp:sp modelId="{1709CD5A-F20C-48D1-A333-0F11A5B3787B}">
      <dsp:nvSpPr>
        <dsp:cNvPr id="0" name=""/>
        <dsp:cNvSpPr/>
      </dsp:nvSpPr>
      <dsp:spPr>
        <a:xfrm>
          <a:off x="142875" y="3286124"/>
          <a:ext cx="1767840" cy="11429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3B874CF-D49E-432E-AE51-06908DE28B59}">
      <dsp:nvSpPr>
        <dsp:cNvPr id="0" name=""/>
        <dsp:cNvSpPr/>
      </dsp:nvSpPr>
      <dsp:spPr>
        <a:xfrm>
          <a:off x="0" y="0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solidFill>
                <a:srgbClr val="67588E"/>
              </a:solidFill>
            </a:rPr>
            <a:t>Clip art/image gallery</a:t>
          </a:r>
          <a:endParaRPr lang="en-US" sz="4000" b="1" kern="1200" dirty="0">
            <a:solidFill>
              <a:srgbClr val="67588E"/>
            </a:solidFill>
          </a:endParaRPr>
        </a:p>
      </dsp:txBody>
      <dsp:txXfrm>
        <a:off x="1913096" y="0"/>
        <a:ext cx="6926103" cy="1452562"/>
      </dsp:txXfrm>
    </dsp:sp>
    <dsp:sp modelId="{B8FADA31-9491-40A6-B7D2-E530E1AED5F5}">
      <dsp:nvSpPr>
        <dsp:cNvPr id="0" name=""/>
        <dsp:cNvSpPr/>
      </dsp:nvSpPr>
      <dsp:spPr>
        <a:xfrm>
          <a:off x="145256" y="145256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F3942A50-A8CA-4C32-A569-265B55E4EB98}">
      <dsp:nvSpPr>
        <dsp:cNvPr id="0" name=""/>
        <dsp:cNvSpPr/>
      </dsp:nvSpPr>
      <dsp:spPr>
        <a:xfrm>
          <a:off x="0" y="1597818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0000"/>
                <a:tint val="50000"/>
                <a:satMod val="300000"/>
              </a:schemeClr>
            </a:gs>
            <a:gs pos="35000">
              <a:schemeClr val="accent2">
                <a:alpha val="90000"/>
                <a:hueOff val="0"/>
                <a:satOff val="0"/>
                <a:lumOff val="0"/>
                <a:alphaOff val="-20000"/>
                <a:tint val="37000"/>
                <a:satMod val="3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solidFill>
                <a:srgbClr val="67588E"/>
              </a:solidFill>
            </a:rPr>
            <a:t>Video and audio editing software</a:t>
          </a:r>
          <a:endParaRPr lang="en-US" sz="4000" b="1" kern="1200" dirty="0">
            <a:solidFill>
              <a:srgbClr val="67588E"/>
            </a:solidFill>
          </a:endParaRPr>
        </a:p>
      </dsp:txBody>
      <dsp:txXfrm>
        <a:off x="1913096" y="1597818"/>
        <a:ext cx="6926103" cy="1452562"/>
      </dsp:txXfrm>
    </dsp:sp>
    <dsp:sp modelId="{65CF307E-01AF-43AD-9C9E-1BC5D632D416}">
      <dsp:nvSpPr>
        <dsp:cNvPr id="0" name=""/>
        <dsp:cNvSpPr/>
      </dsp:nvSpPr>
      <dsp:spPr>
        <a:xfrm>
          <a:off x="145256" y="1743074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A805856-117B-4FC6-B501-EC6187FE3471}">
      <dsp:nvSpPr>
        <dsp:cNvPr id="0" name=""/>
        <dsp:cNvSpPr/>
      </dsp:nvSpPr>
      <dsp:spPr>
        <a:xfrm>
          <a:off x="0" y="3195637"/>
          <a:ext cx="8839200" cy="145256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2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lvl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4000" b="1" kern="1200" dirty="0" smtClean="0">
              <a:solidFill>
                <a:srgbClr val="67588E"/>
              </a:solidFill>
            </a:rPr>
            <a:t>Home design/landscaping software</a:t>
          </a:r>
          <a:endParaRPr lang="en-US" sz="4000" b="1" kern="1200" dirty="0">
            <a:solidFill>
              <a:srgbClr val="67588E"/>
            </a:solidFill>
          </a:endParaRPr>
        </a:p>
      </dsp:txBody>
      <dsp:txXfrm>
        <a:off x="1913096" y="3195637"/>
        <a:ext cx="6926103" cy="1452562"/>
      </dsp:txXfrm>
    </dsp:sp>
    <dsp:sp modelId="{172D8091-454D-44B6-988B-FC496D743DD7}">
      <dsp:nvSpPr>
        <dsp:cNvPr id="0" name=""/>
        <dsp:cNvSpPr/>
      </dsp:nvSpPr>
      <dsp:spPr>
        <a:xfrm>
          <a:off x="145256" y="3340893"/>
          <a:ext cx="1767840" cy="116204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2242F9C-0A73-4FEC-9400-97B4A9CE3C78}">
      <dsp:nvSpPr>
        <dsp:cNvPr id="0" name=""/>
        <dsp:cNvSpPr/>
      </dsp:nvSpPr>
      <dsp:spPr>
        <a:xfrm>
          <a:off x="0" y="0"/>
          <a:ext cx="6477000" cy="10803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alpha val="9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>
              <a:solidFill>
                <a:srgbClr val="67588E"/>
              </a:solidFill>
            </a:rPr>
            <a:t>Travel and mapping software</a:t>
          </a:r>
          <a:endParaRPr lang="en-US" sz="3100" b="1" kern="1200" dirty="0">
            <a:solidFill>
              <a:srgbClr val="67588E"/>
            </a:solidFill>
          </a:endParaRPr>
        </a:p>
      </dsp:txBody>
      <dsp:txXfrm>
        <a:off x="1403434" y="0"/>
        <a:ext cx="5073565" cy="1080343"/>
      </dsp:txXfrm>
    </dsp:sp>
    <dsp:sp modelId="{C12CA84B-0CA0-492E-A8FC-A1E013B54804}">
      <dsp:nvSpPr>
        <dsp:cNvPr id="0" name=""/>
        <dsp:cNvSpPr/>
      </dsp:nvSpPr>
      <dsp:spPr>
        <a:xfrm>
          <a:off x="108034" y="108034"/>
          <a:ext cx="1295400" cy="8642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CF19E25-E7BC-4944-A9F7-F331D8ED4F63}">
      <dsp:nvSpPr>
        <dsp:cNvPr id="0" name=""/>
        <dsp:cNvSpPr/>
      </dsp:nvSpPr>
      <dsp:spPr>
        <a:xfrm>
          <a:off x="0" y="1188377"/>
          <a:ext cx="6477000" cy="10803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13333"/>
                <a:tint val="50000"/>
                <a:satMod val="300000"/>
              </a:schemeClr>
            </a:gs>
            <a:gs pos="35000">
              <a:schemeClr val="accent2">
                <a:alpha val="90000"/>
                <a:hueOff val="0"/>
                <a:satOff val="0"/>
                <a:lumOff val="0"/>
                <a:alphaOff val="-13333"/>
                <a:tint val="37000"/>
                <a:satMod val="3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13333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>
              <a:solidFill>
                <a:srgbClr val="67588E"/>
              </a:solidFill>
            </a:rPr>
            <a:t>Reference software</a:t>
          </a:r>
          <a:endParaRPr lang="en-US" sz="3100" b="1" kern="1200" dirty="0">
            <a:solidFill>
              <a:srgbClr val="67588E"/>
            </a:solidFill>
          </a:endParaRPr>
        </a:p>
      </dsp:txBody>
      <dsp:txXfrm>
        <a:off x="1403434" y="1188377"/>
        <a:ext cx="5073565" cy="1080343"/>
      </dsp:txXfrm>
    </dsp:sp>
    <dsp:sp modelId="{8892F56F-44AF-4E13-B57B-7716D80D008F}">
      <dsp:nvSpPr>
        <dsp:cNvPr id="0" name=""/>
        <dsp:cNvSpPr/>
      </dsp:nvSpPr>
      <dsp:spPr>
        <a:xfrm>
          <a:off x="108034" y="1296412"/>
          <a:ext cx="1295400" cy="8642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C10FBC1-4767-4B1D-9779-564D049D34E4}">
      <dsp:nvSpPr>
        <dsp:cNvPr id="0" name=""/>
        <dsp:cNvSpPr/>
      </dsp:nvSpPr>
      <dsp:spPr>
        <a:xfrm>
          <a:off x="0" y="2376755"/>
          <a:ext cx="6477000" cy="10803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26667"/>
                <a:tint val="50000"/>
                <a:satMod val="300000"/>
              </a:schemeClr>
            </a:gs>
            <a:gs pos="35000">
              <a:schemeClr val="accent2">
                <a:alpha val="90000"/>
                <a:hueOff val="0"/>
                <a:satOff val="0"/>
                <a:lumOff val="0"/>
                <a:alphaOff val="-26667"/>
                <a:tint val="37000"/>
                <a:satMod val="3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26667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>
              <a:solidFill>
                <a:srgbClr val="67588E"/>
              </a:solidFill>
            </a:rPr>
            <a:t>Educational software</a:t>
          </a:r>
          <a:endParaRPr lang="en-US" sz="3100" b="1" kern="1200" dirty="0">
            <a:solidFill>
              <a:srgbClr val="67588E"/>
            </a:solidFill>
          </a:endParaRPr>
        </a:p>
      </dsp:txBody>
      <dsp:txXfrm>
        <a:off x="1403434" y="2376755"/>
        <a:ext cx="5073565" cy="1080343"/>
      </dsp:txXfrm>
    </dsp:sp>
    <dsp:sp modelId="{6D571423-79CD-4719-A1E4-FA09674BA42D}">
      <dsp:nvSpPr>
        <dsp:cNvPr id="0" name=""/>
        <dsp:cNvSpPr/>
      </dsp:nvSpPr>
      <dsp:spPr>
        <a:xfrm>
          <a:off x="108034" y="2484789"/>
          <a:ext cx="1295400" cy="8642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A4759174-7E31-4CEF-820E-FEB5CBF89C43}">
      <dsp:nvSpPr>
        <dsp:cNvPr id="0" name=""/>
        <dsp:cNvSpPr/>
      </dsp:nvSpPr>
      <dsp:spPr>
        <a:xfrm>
          <a:off x="0" y="3565133"/>
          <a:ext cx="6477000" cy="108034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alpha val="90000"/>
                <a:hueOff val="0"/>
                <a:satOff val="0"/>
                <a:lumOff val="0"/>
                <a:alphaOff val="-40000"/>
                <a:tint val="50000"/>
                <a:satMod val="300000"/>
              </a:schemeClr>
            </a:gs>
            <a:gs pos="35000">
              <a:schemeClr val="accent2">
                <a:alpha val="90000"/>
                <a:hueOff val="0"/>
                <a:satOff val="0"/>
                <a:lumOff val="0"/>
                <a:alphaOff val="-40000"/>
                <a:tint val="37000"/>
                <a:satMod val="300000"/>
              </a:schemeClr>
            </a:gs>
            <a:gs pos="100000">
              <a:schemeClr val="accent2">
                <a:alpha val="90000"/>
                <a:hueOff val="0"/>
                <a:satOff val="0"/>
                <a:lumOff val="0"/>
                <a:alphaOff val="-4000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lvl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100" b="1" kern="1200" dirty="0" smtClean="0">
              <a:solidFill>
                <a:srgbClr val="67588E"/>
              </a:solidFill>
            </a:rPr>
            <a:t>Entertainment software</a:t>
          </a:r>
          <a:endParaRPr lang="en-US" sz="3100" b="1" kern="1200" dirty="0">
            <a:solidFill>
              <a:srgbClr val="67588E"/>
            </a:solidFill>
          </a:endParaRPr>
        </a:p>
      </dsp:txBody>
      <dsp:txXfrm>
        <a:off x="1403434" y="3565133"/>
        <a:ext cx="5073565" cy="1080343"/>
      </dsp:txXfrm>
    </dsp:sp>
    <dsp:sp modelId="{1165D06F-B56A-4DE1-A4FD-D27598445AC8}">
      <dsp:nvSpPr>
        <dsp:cNvPr id="0" name=""/>
        <dsp:cNvSpPr/>
      </dsp:nvSpPr>
      <dsp:spPr>
        <a:xfrm>
          <a:off x="108034" y="3673167"/>
          <a:ext cx="1295400" cy="86427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952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E91CD7-5971-4DBD-946A-955388763351}">
      <dsp:nvSpPr>
        <dsp:cNvPr id="0" name=""/>
        <dsp:cNvSpPr/>
      </dsp:nvSpPr>
      <dsp:spPr>
        <a:xfrm>
          <a:off x="2589" y="345876"/>
          <a:ext cx="2054423" cy="123265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Web Browser</a:t>
          </a:r>
          <a:endParaRPr lang="en-US" sz="1700" kern="1200" dirty="0"/>
        </a:p>
      </dsp:txBody>
      <dsp:txXfrm>
        <a:off x="2589" y="345876"/>
        <a:ext cx="2054423" cy="1232654"/>
      </dsp:txXfrm>
    </dsp:sp>
    <dsp:sp modelId="{BC84C875-75EB-4DD9-AA34-5B202AC079F3}">
      <dsp:nvSpPr>
        <dsp:cNvPr id="0" name=""/>
        <dsp:cNvSpPr/>
      </dsp:nvSpPr>
      <dsp:spPr>
        <a:xfrm>
          <a:off x="2262455" y="345876"/>
          <a:ext cx="2054423" cy="123265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E-Mail</a:t>
          </a:r>
          <a:endParaRPr lang="en-US" sz="1700" kern="1200" dirty="0"/>
        </a:p>
      </dsp:txBody>
      <dsp:txXfrm>
        <a:off x="2262455" y="345876"/>
        <a:ext cx="2054423" cy="1232654"/>
      </dsp:txXfrm>
    </dsp:sp>
    <dsp:sp modelId="{A6C7A0CC-8A25-4D9A-9870-018D1BCB5B77}">
      <dsp:nvSpPr>
        <dsp:cNvPr id="0" name=""/>
        <dsp:cNvSpPr/>
      </dsp:nvSpPr>
      <dsp:spPr>
        <a:xfrm>
          <a:off x="4522321" y="345876"/>
          <a:ext cx="2054423" cy="123265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Instant Messaging</a:t>
          </a:r>
          <a:endParaRPr lang="en-US" sz="1700" kern="1200" dirty="0"/>
        </a:p>
      </dsp:txBody>
      <dsp:txXfrm>
        <a:off x="4522321" y="345876"/>
        <a:ext cx="2054423" cy="1232654"/>
      </dsp:txXfrm>
    </dsp:sp>
    <dsp:sp modelId="{66428651-0E09-4157-8A93-39EF2E964152}">
      <dsp:nvSpPr>
        <dsp:cNvPr id="0" name=""/>
        <dsp:cNvSpPr/>
      </dsp:nvSpPr>
      <dsp:spPr>
        <a:xfrm>
          <a:off x="6782186" y="345876"/>
          <a:ext cx="2054423" cy="123265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Chat Room</a:t>
          </a:r>
          <a:endParaRPr lang="en-US" sz="1700" kern="1200" dirty="0"/>
        </a:p>
      </dsp:txBody>
      <dsp:txXfrm>
        <a:off x="6782186" y="345876"/>
        <a:ext cx="2054423" cy="1232654"/>
      </dsp:txXfrm>
    </dsp:sp>
    <dsp:sp modelId="{E8C017F1-6350-4F26-9208-E7556F3779F8}">
      <dsp:nvSpPr>
        <dsp:cNvPr id="0" name=""/>
        <dsp:cNvSpPr/>
      </dsp:nvSpPr>
      <dsp:spPr>
        <a:xfrm>
          <a:off x="2589" y="1783972"/>
          <a:ext cx="2054423" cy="123265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Text, Picture, Video Messaging</a:t>
          </a:r>
          <a:endParaRPr lang="en-US" sz="1700" kern="1200" dirty="0"/>
        </a:p>
      </dsp:txBody>
      <dsp:txXfrm>
        <a:off x="2589" y="1783972"/>
        <a:ext cx="2054423" cy="1232654"/>
      </dsp:txXfrm>
    </dsp:sp>
    <dsp:sp modelId="{6BBDAA9F-00A4-4508-9E3B-1DECB54B1AF5}">
      <dsp:nvSpPr>
        <dsp:cNvPr id="0" name=""/>
        <dsp:cNvSpPr/>
      </dsp:nvSpPr>
      <dsp:spPr>
        <a:xfrm>
          <a:off x="2262455" y="1783972"/>
          <a:ext cx="2054423" cy="123265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RSS Aggregator</a:t>
          </a:r>
          <a:endParaRPr lang="en-US" sz="1700" kern="1200" dirty="0"/>
        </a:p>
      </dsp:txBody>
      <dsp:txXfrm>
        <a:off x="2262455" y="1783972"/>
        <a:ext cx="2054423" cy="1232654"/>
      </dsp:txXfrm>
    </dsp:sp>
    <dsp:sp modelId="{836534C2-F2B5-4DA6-8571-FFE1923999AF}">
      <dsp:nvSpPr>
        <dsp:cNvPr id="0" name=""/>
        <dsp:cNvSpPr/>
      </dsp:nvSpPr>
      <dsp:spPr>
        <a:xfrm>
          <a:off x="4522321" y="1783972"/>
          <a:ext cx="2054423" cy="123265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Blogging</a:t>
          </a:r>
          <a:endParaRPr lang="en-US" sz="1700" kern="1200" dirty="0"/>
        </a:p>
      </dsp:txBody>
      <dsp:txXfrm>
        <a:off x="4522321" y="1783972"/>
        <a:ext cx="2054423" cy="1232654"/>
      </dsp:txXfrm>
    </dsp:sp>
    <dsp:sp modelId="{0C06B9B6-A4DB-4FFE-A6E9-E0BDF316C248}">
      <dsp:nvSpPr>
        <dsp:cNvPr id="0" name=""/>
        <dsp:cNvSpPr/>
      </dsp:nvSpPr>
      <dsp:spPr>
        <a:xfrm>
          <a:off x="6782186" y="1783972"/>
          <a:ext cx="2054423" cy="123265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Newsgroup/Message Board</a:t>
          </a:r>
          <a:endParaRPr lang="en-US" sz="1700" kern="1200" dirty="0"/>
        </a:p>
      </dsp:txBody>
      <dsp:txXfrm>
        <a:off x="6782186" y="1783972"/>
        <a:ext cx="2054423" cy="1232654"/>
      </dsp:txXfrm>
    </dsp:sp>
    <dsp:sp modelId="{DA74FB84-E732-4A5C-97C2-D0399ACEDF78}">
      <dsp:nvSpPr>
        <dsp:cNvPr id="0" name=""/>
        <dsp:cNvSpPr/>
      </dsp:nvSpPr>
      <dsp:spPr>
        <a:xfrm>
          <a:off x="1132522" y="3222069"/>
          <a:ext cx="2054423" cy="123265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FTP</a:t>
          </a:r>
          <a:endParaRPr lang="en-US" sz="1700" kern="1200" dirty="0"/>
        </a:p>
      </dsp:txBody>
      <dsp:txXfrm>
        <a:off x="1132522" y="3222069"/>
        <a:ext cx="2054423" cy="1232654"/>
      </dsp:txXfrm>
    </dsp:sp>
    <dsp:sp modelId="{AEC967DA-CF54-45BF-A3B4-7A0851F74DB5}">
      <dsp:nvSpPr>
        <dsp:cNvPr id="0" name=""/>
        <dsp:cNvSpPr/>
      </dsp:nvSpPr>
      <dsp:spPr>
        <a:xfrm>
          <a:off x="3392388" y="3222069"/>
          <a:ext cx="2054423" cy="123265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VoIP (Internet Telephony)</a:t>
          </a:r>
          <a:endParaRPr lang="en-US" sz="1700" kern="1200" dirty="0"/>
        </a:p>
      </dsp:txBody>
      <dsp:txXfrm>
        <a:off x="3392388" y="3222069"/>
        <a:ext cx="2054423" cy="1232654"/>
      </dsp:txXfrm>
    </dsp:sp>
    <dsp:sp modelId="{AFDE59C3-E023-433F-BD0A-211377F18D16}">
      <dsp:nvSpPr>
        <dsp:cNvPr id="0" name=""/>
        <dsp:cNvSpPr/>
      </dsp:nvSpPr>
      <dsp:spPr>
        <a:xfrm>
          <a:off x="5652254" y="3222069"/>
          <a:ext cx="2054423" cy="1232654"/>
        </a:xfrm>
        <a:prstGeom prst="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700" kern="1200" dirty="0" smtClean="0"/>
            <a:t>Video Conferencing</a:t>
          </a:r>
          <a:endParaRPr lang="en-US" sz="1700" kern="1200" dirty="0"/>
        </a:p>
      </dsp:txBody>
      <dsp:txXfrm>
        <a:off x="5652254" y="3222069"/>
        <a:ext cx="2054423" cy="1232654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320912-8D9A-492B-894B-23596CF49463}">
      <dsp:nvSpPr>
        <dsp:cNvPr id="0" name=""/>
        <dsp:cNvSpPr/>
      </dsp:nvSpPr>
      <dsp:spPr>
        <a:xfrm>
          <a:off x="667256" y="1220"/>
          <a:ext cx="3573660" cy="214419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How to start and interact with application software</a:t>
          </a:r>
          <a:endParaRPr lang="en-US" sz="2100" kern="1200" dirty="0"/>
        </a:p>
      </dsp:txBody>
      <dsp:txXfrm>
        <a:off x="667256" y="1220"/>
        <a:ext cx="3573660" cy="2144196"/>
      </dsp:txXfrm>
    </dsp:sp>
    <dsp:sp modelId="{E98C0D5F-AA37-4692-BFC5-10E72DAB3CF7}">
      <dsp:nvSpPr>
        <dsp:cNvPr id="0" name=""/>
        <dsp:cNvSpPr/>
      </dsp:nvSpPr>
      <dsp:spPr>
        <a:xfrm>
          <a:off x="4598283" y="1220"/>
          <a:ext cx="3573660" cy="214419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11957"/>
                <a:satOff val="-1341"/>
                <a:lumOff val="856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1957"/>
                <a:satOff val="-1341"/>
                <a:lumOff val="856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1957"/>
                <a:satOff val="-1341"/>
                <a:lumOff val="856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Overview of a variety of business software, graphics and multimedia software, and home/personal/educational software, and communications software</a:t>
          </a:r>
          <a:endParaRPr lang="en-US" sz="2100" kern="1200" dirty="0"/>
        </a:p>
      </dsp:txBody>
      <dsp:txXfrm>
        <a:off x="4598283" y="1220"/>
        <a:ext cx="3573660" cy="2144196"/>
      </dsp:txXfrm>
    </dsp:sp>
    <dsp:sp modelId="{269D876C-E806-406E-B6C8-4C2EC819D54D}">
      <dsp:nvSpPr>
        <dsp:cNvPr id="0" name=""/>
        <dsp:cNvSpPr/>
      </dsp:nvSpPr>
      <dsp:spPr>
        <a:xfrm>
          <a:off x="667256" y="2502783"/>
          <a:ext cx="3573660" cy="214419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23915"/>
                <a:satOff val="-2683"/>
                <a:lumOff val="1712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3915"/>
                <a:satOff val="-2683"/>
                <a:lumOff val="1712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3915"/>
                <a:satOff val="-2683"/>
                <a:lumOff val="1712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Web applications</a:t>
          </a:r>
          <a:endParaRPr lang="en-US" sz="2100" kern="1200" dirty="0"/>
        </a:p>
      </dsp:txBody>
      <dsp:txXfrm>
        <a:off x="667256" y="2502783"/>
        <a:ext cx="3573660" cy="2144196"/>
      </dsp:txXfrm>
    </dsp:sp>
    <dsp:sp modelId="{EA94B6F9-1DF5-4BB5-84ED-3C4B7F34D499}">
      <dsp:nvSpPr>
        <dsp:cNvPr id="0" name=""/>
        <dsp:cNvSpPr/>
      </dsp:nvSpPr>
      <dsp:spPr>
        <a:xfrm>
          <a:off x="4598283" y="2502783"/>
          <a:ext cx="3573660" cy="214419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Learning tools for application software</a:t>
          </a:r>
          <a:endParaRPr lang="en-US" sz="2100" kern="1200" dirty="0"/>
        </a:p>
      </dsp:txBody>
      <dsp:txXfrm>
        <a:off x="4598283" y="2502783"/>
        <a:ext cx="3573660" cy="214419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4A23606-A1AC-46C0-8D8A-3CF4E432B7AE}">
      <dsp:nvSpPr>
        <dsp:cNvPr id="0" name=""/>
        <dsp:cNvSpPr/>
      </dsp:nvSpPr>
      <dsp:spPr>
        <a:xfrm>
          <a:off x="667256" y="1220"/>
          <a:ext cx="3573660" cy="214419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Identify the key features of widely used home, personal, and educational programs</a:t>
          </a:r>
        </a:p>
      </dsp:txBody>
      <dsp:txXfrm>
        <a:off x="667256" y="1220"/>
        <a:ext cx="3573660" cy="2144196"/>
      </dsp:txXfrm>
    </dsp:sp>
    <dsp:sp modelId="{EA6BF97B-0A6D-4B88-8B27-2E612904A0D0}">
      <dsp:nvSpPr>
        <dsp:cNvPr id="0" name=""/>
        <dsp:cNvSpPr/>
      </dsp:nvSpPr>
      <dsp:spPr>
        <a:xfrm>
          <a:off x="4598283" y="1220"/>
          <a:ext cx="3573660" cy="214419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11957"/>
                <a:satOff val="-1341"/>
                <a:lumOff val="856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11957"/>
                <a:satOff val="-1341"/>
                <a:lumOff val="856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11957"/>
                <a:satOff val="-1341"/>
                <a:lumOff val="856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Discuss Web applications</a:t>
          </a:r>
        </a:p>
      </dsp:txBody>
      <dsp:txXfrm>
        <a:off x="4598283" y="1220"/>
        <a:ext cx="3573660" cy="2144196"/>
      </dsp:txXfrm>
    </dsp:sp>
    <dsp:sp modelId="{E5ED25B8-CF7D-4579-A5FE-FBBB2E82DEEA}">
      <dsp:nvSpPr>
        <dsp:cNvPr id="0" name=""/>
        <dsp:cNvSpPr/>
      </dsp:nvSpPr>
      <dsp:spPr>
        <a:xfrm>
          <a:off x="667256" y="2502783"/>
          <a:ext cx="3573660" cy="214419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23915"/>
                <a:satOff val="-2683"/>
                <a:lumOff val="1712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23915"/>
                <a:satOff val="-2683"/>
                <a:lumOff val="1712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23915"/>
                <a:satOff val="-2683"/>
                <a:lumOff val="1712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Identify the types of application software used in communications</a:t>
          </a:r>
        </a:p>
      </dsp:txBody>
      <dsp:txXfrm>
        <a:off x="667256" y="2502783"/>
        <a:ext cx="3573660" cy="2144196"/>
      </dsp:txXfrm>
    </dsp:sp>
    <dsp:sp modelId="{D13A5441-5B8A-4D5F-9092-BE39B98D49AD}">
      <dsp:nvSpPr>
        <dsp:cNvPr id="0" name=""/>
        <dsp:cNvSpPr/>
      </dsp:nvSpPr>
      <dsp:spPr>
        <a:xfrm>
          <a:off x="4598283" y="2502783"/>
          <a:ext cx="3573660" cy="2144196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shade val="51000"/>
                <a:satMod val="130000"/>
              </a:schemeClr>
            </a:gs>
            <a:gs pos="80000">
              <a:schemeClr val="accent2">
                <a:shade val="80000"/>
                <a:hueOff val="-35872"/>
                <a:satOff val="-4024"/>
                <a:lumOff val="25680"/>
                <a:alphaOff val="0"/>
                <a:shade val="93000"/>
                <a:satMod val="13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800" kern="1200" dirty="0" smtClean="0"/>
            <a:t>Describe the learning aids available for application software</a:t>
          </a:r>
        </a:p>
      </dsp:txBody>
      <dsp:txXfrm>
        <a:off x="4598283" y="2502783"/>
        <a:ext cx="3573660" cy="214419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6AC4E3F-CB51-4D47-A4E0-A7726A3EABC6}">
      <dsp:nvSpPr>
        <dsp:cNvPr id="0" name=""/>
        <dsp:cNvSpPr/>
      </dsp:nvSpPr>
      <dsp:spPr>
        <a:xfrm>
          <a:off x="0" y="45689"/>
          <a:ext cx="8229600" cy="695565"/>
        </a:xfrm>
        <a:prstGeom prst="round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To make business activities more efficient</a:t>
          </a:r>
          <a:endParaRPr lang="en-US" sz="2900" kern="1200" dirty="0"/>
        </a:p>
      </dsp:txBody>
      <dsp:txXfrm>
        <a:off x="33955" y="79644"/>
        <a:ext cx="8161690" cy="627655"/>
      </dsp:txXfrm>
    </dsp:sp>
    <dsp:sp modelId="{FBFDA53E-D9D7-40CB-9126-88A70CB77327}">
      <dsp:nvSpPr>
        <dsp:cNvPr id="0" name=""/>
        <dsp:cNvSpPr/>
      </dsp:nvSpPr>
      <dsp:spPr>
        <a:xfrm>
          <a:off x="0" y="824774"/>
          <a:ext cx="8229600" cy="695565"/>
        </a:xfrm>
        <a:prstGeom prst="round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13333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13333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1333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To assist with graphics and multimedia projects</a:t>
          </a:r>
          <a:endParaRPr lang="en-US" sz="2900" kern="1200" dirty="0"/>
        </a:p>
      </dsp:txBody>
      <dsp:txXfrm>
        <a:off x="33955" y="858729"/>
        <a:ext cx="8161690" cy="627655"/>
      </dsp:txXfrm>
    </dsp:sp>
    <dsp:sp modelId="{E344CC3D-9DAE-48E9-BC83-6846A94F58A6}">
      <dsp:nvSpPr>
        <dsp:cNvPr id="0" name=""/>
        <dsp:cNvSpPr/>
      </dsp:nvSpPr>
      <dsp:spPr>
        <a:xfrm>
          <a:off x="0" y="1603859"/>
          <a:ext cx="8229600" cy="695565"/>
        </a:xfrm>
        <a:prstGeom prst="round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26667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26667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2666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To support home, personal, and educational tasks</a:t>
          </a:r>
          <a:endParaRPr lang="en-US" sz="2900" kern="1200" dirty="0"/>
        </a:p>
      </dsp:txBody>
      <dsp:txXfrm>
        <a:off x="33955" y="1637814"/>
        <a:ext cx="8161690" cy="627655"/>
      </dsp:txXfrm>
    </dsp:sp>
    <dsp:sp modelId="{B68151E5-4FBD-4D0F-99E8-496DDB421FCC}">
      <dsp:nvSpPr>
        <dsp:cNvPr id="0" name=""/>
        <dsp:cNvSpPr/>
      </dsp:nvSpPr>
      <dsp:spPr>
        <a:xfrm>
          <a:off x="0" y="2382945"/>
          <a:ext cx="8229600" cy="695565"/>
        </a:xfrm>
        <a:prstGeom prst="round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lvl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900" kern="1200" dirty="0" smtClean="0"/>
            <a:t>To facilitate communications</a:t>
          </a:r>
          <a:endParaRPr lang="en-US" sz="2900" kern="1200" dirty="0"/>
        </a:p>
      </dsp:txBody>
      <dsp:txXfrm>
        <a:off x="33955" y="2416900"/>
        <a:ext cx="8161690" cy="62765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A136DED-68A2-4DC5-8AC9-054F8C421829}">
      <dsp:nvSpPr>
        <dsp:cNvPr id="0" name=""/>
        <dsp:cNvSpPr/>
      </dsp:nvSpPr>
      <dsp:spPr>
        <a:xfrm>
          <a:off x="1076325" y="1190"/>
          <a:ext cx="2018109" cy="1210865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0"/>
                <a:satOff val="0"/>
                <a:lumOff val="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0"/>
                <a:satOff val="0"/>
                <a:lumOff val="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0"/>
                <a:satOff val="0"/>
                <a:lumOff val="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67588E"/>
              </a:solidFill>
            </a:rPr>
            <a:t>Packaged software</a:t>
          </a:r>
          <a:endParaRPr lang="en-US" sz="2400" b="1" kern="1200" dirty="0">
            <a:solidFill>
              <a:srgbClr val="67588E"/>
            </a:solidFill>
          </a:endParaRPr>
        </a:p>
      </dsp:txBody>
      <dsp:txXfrm>
        <a:off x="1076325" y="1190"/>
        <a:ext cx="2018109" cy="1210865"/>
      </dsp:txXfrm>
    </dsp:sp>
    <dsp:sp modelId="{C71A7C77-138B-4EBC-B8D7-424CE74B8B02}">
      <dsp:nvSpPr>
        <dsp:cNvPr id="0" name=""/>
        <dsp:cNvSpPr/>
      </dsp:nvSpPr>
      <dsp:spPr>
        <a:xfrm>
          <a:off x="3296245" y="1190"/>
          <a:ext cx="2018109" cy="1210865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5979"/>
                <a:satOff val="-671"/>
                <a:lumOff val="428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5979"/>
                <a:satOff val="-671"/>
                <a:lumOff val="428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5979"/>
                <a:satOff val="-671"/>
                <a:lumOff val="428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67588E"/>
              </a:solidFill>
            </a:rPr>
            <a:t>Custom software</a:t>
          </a:r>
          <a:endParaRPr lang="en-US" sz="2400" b="1" kern="1200" dirty="0">
            <a:solidFill>
              <a:srgbClr val="67588E"/>
            </a:solidFill>
          </a:endParaRPr>
        </a:p>
      </dsp:txBody>
      <dsp:txXfrm>
        <a:off x="3296245" y="1190"/>
        <a:ext cx="2018109" cy="1210865"/>
      </dsp:txXfrm>
    </dsp:sp>
    <dsp:sp modelId="{F08B5EFB-A237-418B-9C16-67730CD40289}">
      <dsp:nvSpPr>
        <dsp:cNvPr id="0" name=""/>
        <dsp:cNvSpPr/>
      </dsp:nvSpPr>
      <dsp:spPr>
        <a:xfrm>
          <a:off x="5516165" y="1190"/>
          <a:ext cx="2018109" cy="1210865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11957"/>
                <a:satOff val="-1341"/>
                <a:lumOff val="856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11957"/>
                <a:satOff val="-1341"/>
                <a:lumOff val="856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11957"/>
                <a:satOff val="-1341"/>
                <a:lumOff val="856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smtClean="0">
              <a:solidFill>
                <a:srgbClr val="67588E"/>
              </a:solidFill>
            </a:rPr>
            <a:t>Web application</a:t>
          </a:r>
          <a:endParaRPr lang="en-US" sz="2400" b="1" kern="1200" dirty="0">
            <a:solidFill>
              <a:srgbClr val="67588E"/>
            </a:solidFill>
          </a:endParaRPr>
        </a:p>
      </dsp:txBody>
      <dsp:txXfrm>
        <a:off x="5516165" y="1190"/>
        <a:ext cx="2018109" cy="1210865"/>
      </dsp:txXfrm>
    </dsp:sp>
    <dsp:sp modelId="{185E74F3-087C-48EC-B257-04790A65D5E4}">
      <dsp:nvSpPr>
        <dsp:cNvPr id="0" name=""/>
        <dsp:cNvSpPr/>
      </dsp:nvSpPr>
      <dsp:spPr>
        <a:xfrm>
          <a:off x="1076325" y="1413867"/>
          <a:ext cx="2018109" cy="1210865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17936"/>
                <a:satOff val="-2012"/>
                <a:lumOff val="1284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17936"/>
                <a:satOff val="-2012"/>
                <a:lumOff val="1284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17936"/>
                <a:satOff val="-2012"/>
                <a:lumOff val="1284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67588E"/>
              </a:solidFill>
            </a:rPr>
            <a:t>Open source software</a:t>
          </a:r>
          <a:endParaRPr lang="en-US" sz="2400" b="1" kern="1200" dirty="0">
            <a:solidFill>
              <a:srgbClr val="67588E"/>
            </a:solidFill>
          </a:endParaRPr>
        </a:p>
      </dsp:txBody>
      <dsp:txXfrm>
        <a:off x="1076325" y="1413867"/>
        <a:ext cx="2018109" cy="1210865"/>
      </dsp:txXfrm>
    </dsp:sp>
    <dsp:sp modelId="{239FE0BB-1C63-4306-B8AC-F75540BA3DB3}">
      <dsp:nvSpPr>
        <dsp:cNvPr id="0" name=""/>
        <dsp:cNvSpPr/>
      </dsp:nvSpPr>
      <dsp:spPr>
        <a:xfrm>
          <a:off x="3296245" y="1413867"/>
          <a:ext cx="2018109" cy="1210865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23915"/>
                <a:satOff val="-2683"/>
                <a:lumOff val="1712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23915"/>
                <a:satOff val="-2683"/>
                <a:lumOff val="1712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23915"/>
                <a:satOff val="-2683"/>
                <a:lumOff val="1712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67588E"/>
              </a:solidFill>
            </a:rPr>
            <a:t>Shareware</a:t>
          </a:r>
          <a:endParaRPr lang="en-US" sz="2400" b="1" kern="1200" dirty="0">
            <a:solidFill>
              <a:srgbClr val="67588E"/>
            </a:solidFill>
          </a:endParaRPr>
        </a:p>
      </dsp:txBody>
      <dsp:txXfrm>
        <a:off x="3296245" y="1413867"/>
        <a:ext cx="2018109" cy="1210865"/>
      </dsp:txXfrm>
    </dsp:sp>
    <dsp:sp modelId="{25FE43E1-F1E8-4447-A00A-4BEFA0312B49}">
      <dsp:nvSpPr>
        <dsp:cNvPr id="0" name=""/>
        <dsp:cNvSpPr/>
      </dsp:nvSpPr>
      <dsp:spPr>
        <a:xfrm>
          <a:off x="5516165" y="1413867"/>
          <a:ext cx="2018109" cy="1210865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29893"/>
                <a:satOff val="-3353"/>
                <a:lumOff val="2140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29893"/>
                <a:satOff val="-3353"/>
                <a:lumOff val="2140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29893"/>
                <a:satOff val="-3353"/>
                <a:lumOff val="2140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smtClean="0">
              <a:solidFill>
                <a:srgbClr val="67588E"/>
              </a:solidFill>
            </a:rPr>
            <a:t>Freeware</a:t>
          </a:r>
          <a:endParaRPr lang="en-US" sz="2400" b="1" kern="1200" dirty="0">
            <a:solidFill>
              <a:srgbClr val="67588E"/>
            </a:solidFill>
          </a:endParaRPr>
        </a:p>
      </dsp:txBody>
      <dsp:txXfrm>
        <a:off x="5516165" y="1413867"/>
        <a:ext cx="2018109" cy="1210865"/>
      </dsp:txXfrm>
    </dsp:sp>
    <dsp:sp modelId="{81D8AC55-8F72-4C31-B230-7B081739B2CA}">
      <dsp:nvSpPr>
        <dsp:cNvPr id="0" name=""/>
        <dsp:cNvSpPr/>
      </dsp:nvSpPr>
      <dsp:spPr>
        <a:xfrm>
          <a:off x="3296245" y="2826543"/>
          <a:ext cx="2018109" cy="1210865"/>
        </a:xfrm>
        <a:prstGeom prst="rect">
          <a:avLst/>
        </a:prstGeom>
        <a:gradFill rotWithShape="0">
          <a:gsLst>
            <a:gs pos="0">
              <a:schemeClr val="accent2">
                <a:shade val="80000"/>
                <a:hueOff val="-35872"/>
                <a:satOff val="-4024"/>
                <a:lumOff val="25680"/>
                <a:alphaOff val="0"/>
                <a:tint val="50000"/>
                <a:satMod val="300000"/>
              </a:schemeClr>
            </a:gs>
            <a:gs pos="35000">
              <a:schemeClr val="accent2">
                <a:shade val="80000"/>
                <a:hueOff val="-35872"/>
                <a:satOff val="-4024"/>
                <a:lumOff val="25680"/>
                <a:alphaOff val="0"/>
                <a:tint val="37000"/>
                <a:satMod val="300000"/>
              </a:schemeClr>
            </a:gs>
            <a:gs pos="100000">
              <a:schemeClr val="accent2">
                <a:shade val="80000"/>
                <a:hueOff val="-35872"/>
                <a:satOff val="-4024"/>
                <a:lumOff val="25680"/>
                <a:alphaOff val="0"/>
                <a:tint val="15000"/>
                <a:satMod val="350000"/>
              </a:schemeClr>
            </a:gs>
          </a:gsLst>
          <a:lin ang="16200000" scaled="1"/>
        </a:grad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rgbClr val="67588E"/>
              </a:solidFill>
            </a:rPr>
            <a:t>Public-domain software</a:t>
          </a:r>
          <a:endParaRPr lang="en-US" sz="2400" b="1" kern="1200" dirty="0">
            <a:solidFill>
              <a:srgbClr val="67588E"/>
            </a:solidFill>
          </a:endParaRPr>
        </a:p>
      </dsp:txBody>
      <dsp:txXfrm>
        <a:off x="3296245" y="2826543"/>
        <a:ext cx="2018109" cy="121086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E670CF-AD80-450F-A49F-19665A8B4840}">
      <dsp:nvSpPr>
        <dsp:cNvPr id="0" name=""/>
        <dsp:cNvSpPr/>
      </dsp:nvSpPr>
      <dsp:spPr>
        <a:xfrm>
          <a:off x="573274" y="1711"/>
          <a:ext cx="1788988" cy="1073393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Word Processing</a:t>
          </a:r>
          <a:endParaRPr lang="en-US" sz="2100" kern="1200" dirty="0"/>
        </a:p>
      </dsp:txBody>
      <dsp:txXfrm>
        <a:off x="573274" y="1711"/>
        <a:ext cx="1788988" cy="1073393"/>
      </dsp:txXfrm>
    </dsp:sp>
    <dsp:sp modelId="{4102BA6B-7DAB-4DE9-9EF5-0B27523F3F40}">
      <dsp:nvSpPr>
        <dsp:cNvPr id="0" name=""/>
        <dsp:cNvSpPr/>
      </dsp:nvSpPr>
      <dsp:spPr>
        <a:xfrm>
          <a:off x="2541162" y="1711"/>
          <a:ext cx="1788988" cy="1073393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3636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3636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3636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Spreadsheet</a:t>
          </a:r>
          <a:endParaRPr lang="en-US" sz="2100" kern="1200" dirty="0"/>
        </a:p>
      </dsp:txBody>
      <dsp:txXfrm>
        <a:off x="2541162" y="1711"/>
        <a:ext cx="1788988" cy="1073393"/>
      </dsp:txXfrm>
    </dsp:sp>
    <dsp:sp modelId="{595F1D06-F922-4323-9756-285EF6679EA4}">
      <dsp:nvSpPr>
        <dsp:cNvPr id="0" name=""/>
        <dsp:cNvSpPr/>
      </dsp:nvSpPr>
      <dsp:spPr>
        <a:xfrm>
          <a:off x="4509049" y="1711"/>
          <a:ext cx="1788988" cy="1073393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7273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7273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7273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Database</a:t>
          </a:r>
          <a:endParaRPr lang="en-US" sz="2100" kern="1200" dirty="0"/>
        </a:p>
      </dsp:txBody>
      <dsp:txXfrm>
        <a:off x="4509049" y="1711"/>
        <a:ext cx="1788988" cy="1073393"/>
      </dsp:txXfrm>
    </dsp:sp>
    <dsp:sp modelId="{39F6FAA0-C4CE-4FFA-ACE4-DD9C0D18A76A}">
      <dsp:nvSpPr>
        <dsp:cNvPr id="0" name=""/>
        <dsp:cNvSpPr/>
      </dsp:nvSpPr>
      <dsp:spPr>
        <a:xfrm>
          <a:off x="6476936" y="1711"/>
          <a:ext cx="1788988" cy="1073393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10909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10909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10909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Presentation</a:t>
          </a:r>
          <a:endParaRPr lang="en-US" sz="2100" kern="1200" dirty="0"/>
        </a:p>
      </dsp:txBody>
      <dsp:txXfrm>
        <a:off x="6476936" y="1711"/>
        <a:ext cx="1788988" cy="1073393"/>
      </dsp:txXfrm>
    </dsp:sp>
    <dsp:sp modelId="{6F4799E1-78C2-427E-9623-7E8CB7B24B80}">
      <dsp:nvSpPr>
        <dsp:cNvPr id="0" name=""/>
        <dsp:cNvSpPr/>
      </dsp:nvSpPr>
      <dsp:spPr>
        <a:xfrm>
          <a:off x="573274" y="1254003"/>
          <a:ext cx="1788988" cy="1073393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14545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14545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14545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Note taking</a:t>
          </a:r>
          <a:endParaRPr lang="en-US" sz="2100" kern="1200" dirty="0"/>
        </a:p>
      </dsp:txBody>
      <dsp:txXfrm>
        <a:off x="573274" y="1254003"/>
        <a:ext cx="1788988" cy="1073393"/>
      </dsp:txXfrm>
    </dsp:sp>
    <dsp:sp modelId="{D8ED64D0-1EC7-479D-B308-07403749F43B}">
      <dsp:nvSpPr>
        <dsp:cNvPr id="0" name=""/>
        <dsp:cNvSpPr/>
      </dsp:nvSpPr>
      <dsp:spPr>
        <a:xfrm>
          <a:off x="2541162" y="1254003"/>
          <a:ext cx="1788988" cy="1073393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18182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18182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18182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Personal information manager</a:t>
          </a:r>
          <a:endParaRPr lang="en-US" sz="2100" kern="1200" dirty="0"/>
        </a:p>
      </dsp:txBody>
      <dsp:txXfrm>
        <a:off x="2541162" y="1254003"/>
        <a:ext cx="1788988" cy="1073393"/>
      </dsp:txXfrm>
    </dsp:sp>
    <dsp:sp modelId="{0C4004CD-6421-4BD8-A04C-EEAEBF3E5384}">
      <dsp:nvSpPr>
        <dsp:cNvPr id="0" name=""/>
        <dsp:cNvSpPr/>
      </dsp:nvSpPr>
      <dsp:spPr>
        <a:xfrm>
          <a:off x="4509049" y="1254003"/>
          <a:ext cx="1788988" cy="1073393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21818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21818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21818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Business software for phones</a:t>
          </a:r>
          <a:endParaRPr lang="en-US" sz="2100" kern="1200" dirty="0"/>
        </a:p>
      </dsp:txBody>
      <dsp:txXfrm>
        <a:off x="4509049" y="1254003"/>
        <a:ext cx="1788988" cy="1073393"/>
      </dsp:txXfrm>
    </dsp:sp>
    <dsp:sp modelId="{B970106F-5F97-4884-8FF5-097BDF5265EC}">
      <dsp:nvSpPr>
        <dsp:cNvPr id="0" name=""/>
        <dsp:cNvSpPr/>
      </dsp:nvSpPr>
      <dsp:spPr>
        <a:xfrm>
          <a:off x="6476936" y="1254003"/>
          <a:ext cx="1788988" cy="1073393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25455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25455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25455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Business software suites</a:t>
          </a:r>
          <a:endParaRPr lang="en-US" sz="2100" kern="1200" dirty="0"/>
        </a:p>
      </dsp:txBody>
      <dsp:txXfrm>
        <a:off x="6476936" y="1254003"/>
        <a:ext cx="1788988" cy="1073393"/>
      </dsp:txXfrm>
    </dsp:sp>
    <dsp:sp modelId="{3BBED60B-982D-42E3-B689-62A1EF8AF65E}">
      <dsp:nvSpPr>
        <dsp:cNvPr id="0" name=""/>
        <dsp:cNvSpPr/>
      </dsp:nvSpPr>
      <dsp:spPr>
        <a:xfrm>
          <a:off x="573274" y="2506295"/>
          <a:ext cx="1788988" cy="1073393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29091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29091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29091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Project management</a:t>
          </a:r>
          <a:endParaRPr lang="en-US" sz="2100" kern="1200" dirty="0"/>
        </a:p>
      </dsp:txBody>
      <dsp:txXfrm>
        <a:off x="573274" y="2506295"/>
        <a:ext cx="1788988" cy="1073393"/>
      </dsp:txXfrm>
    </dsp:sp>
    <dsp:sp modelId="{9F80FEED-61F7-4115-B587-AF024FEA42E5}">
      <dsp:nvSpPr>
        <dsp:cNvPr id="0" name=""/>
        <dsp:cNvSpPr/>
      </dsp:nvSpPr>
      <dsp:spPr>
        <a:xfrm>
          <a:off x="2541162" y="2506295"/>
          <a:ext cx="1788988" cy="1073393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32727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32727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32727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Accounting</a:t>
          </a:r>
          <a:endParaRPr lang="en-US" sz="2100" kern="1200" dirty="0"/>
        </a:p>
      </dsp:txBody>
      <dsp:txXfrm>
        <a:off x="2541162" y="2506295"/>
        <a:ext cx="1788988" cy="1073393"/>
      </dsp:txXfrm>
    </dsp:sp>
    <dsp:sp modelId="{184E7D33-037D-4A46-B74C-FC23741DCFDC}">
      <dsp:nvSpPr>
        <dsp:cNvPr id="0" name=""/>
        <dsp:cNvSpPr/>
      </dsp:nvSpPr>
      <dsp:spPr>
        <a:xfrm>
          <a:off x="4509049" y="2506295"/>
          <a:ext cx="1788988" cy="1073393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36364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36364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36364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Document management</a:t>
          </a:r>
          <a:endParaRPr lang="en-US" sz="2100" kern="1200" dirty="0"/>
        </a:p>
      </dsp:txBody>
      <dsp:txXfrm>
        <a:off x="4509049" y="2506295"/>
        <a:ext cx="1788988" cy="1073393"/>
      </dsp:txXfrm>
    </dsp:sp>
    <dsp:sp modelId="{A83DC96D-9912-4349-A95F-913F3BFEC9A4}">
      <dsp:nvSpPr>
        <dsp:cNvPr id="0" name=""/>
        <dsp:cNvSpPr/>
      </dsp:nvSpPr>
      <dsp:spPr>
        <a:xfrm>
          <a:off x="6476936" y="2506295"/>
          <a:ext cx="1788988" cy="1073393"/>
        </a:xfrm>
        <a:prstGeom prst="rect">
          <a:avLst/>
        </a:prstGeom>
        <a:gradFill rotWithShape="0">
          <a:gsLst>
            <a:gs pos="0">
              <a:schemeClr val="accent4">
                <a:alpha val="90000"/>
                <a:hueOff val="0"/>
                <a:satOff val="0"/>
                <a:lumOff val="0"/>
                <a:alphaOff val="-40000"/>
                <a:shade val="51000"/>
                <a:satMod val="130000"/>
              </a:schemeClr>
            </a:gs>
            <a:gs pos="80000">
              <a:schemeClr val="accent4">
                <a:alpha val="90000"/>
                <a:hueOff val="0"/>
                <a:satOff val="0"/>
                <a:lumOff val="0"/>
                <a:alphaOff val="-40000"/>
                <a:shade val="93000"/>
                <a:satMod val="130000"/>
              </a:schemeClr>
            </a:gs>
            <a:gs pos="100000">
              <a:schemeClr val="accent4">
                <a:alpha val="90000"/>
                <a:hueOff val="0"/>
                <a:satOff val="0"/>
                <a:lumOff val="0"/>
                <a:alphaOff val="-4000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100" kern="1200" dirty="0" smtClean="0"/>
            <a:t>Enterprise computing</a:t>
          </a:r>
          <a:endParaRPr lang="en-US" sz="2100" kern="1200" dirty="0"/>
        </a:p>
      </dsp:txBody>
      <dsp:txXfrm>
        <a:off x="6476936" y="2506295"/>
        <a:ext cx="1788988" cy="1073393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183C1CC-DF47-45BB-AED8-9F6EE878758B}">
      <dsp:nvSpPr>
        <dsp:cNvPr id="0" name=""/>
        <dsp:cNvSpPr/>
      </dsp:nvSpPr>
      <dsp:spPr>
        <a:xfrm>
          <a:off x="356067" y="932688"/>
          <a:ext cx="2172943" cy="17922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Enter text and numbers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Insert images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Perform other documents</a:t>
          </a:r>
          <a:endParaRPr lang="en-US" sz="1600" kern="1200" dirty="0"/>
        </a:p>
      </dsp:txBody>
      <dsp:txXfrm>
        <a:off x="397311" y="973932"/>
        <a:ext cx="2090455" cy="1325688"/>
      </dsp:txXfrm>
    </dsp:sp>
    <dsp:sp modelId="{8243287E-C9A8-4705-9F97-4A6FEBAC7379}">
      <dsp:nvSpPr>
        <dsp:cNvPr id="0" name=""/>
        <dsp:cNvSpPr/>
      </dsp:nvSpPr>
      <dsp:spPr>
        <a:xfrm>
          <a:off x="1552397" y="1270441"/>
          <a:ext cx="2527978" cy="2527978"/>
        </a:xfrm>
        <a:prstGeom prst="leftCircularArrow">
          <a:avLst>
            <a:gd name="adj1" fmla="val 3671"/>
            <a:gd name="adj2" fmla="val 457404"/>
            <a:gd name="adj3" fmla="val 2232915"/>
            <a:gd name="adj4" fmla="val 9024489"/>
            <a:gd name="adj5" fmla="val 4283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1560DC55-B921-4FC0-80C6-9D347831BFA2}">
      <dsp:nvSpPr>
        <dsp:cNvPr id="0" name=""/>
        <dsp:cNvSpPr/>
      </dsp:nvSpPr>
      <dsp:spPr>
        <a:xfrm>
          <a:off x="838943" y="2340864"/>
          <a:ext cx="1931505" cy="76809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Create </a:t>
          </a:r>
          <a:r>
            <a:rPr lang="en-US" sz="2300" b="0" kern="1200" dirty="0" smtClean="0"/>
            <a:t>a document</a:t>
          </a:r>
          <a:endParaRPr lang="en-US" sz="2300" b="0" kern="1200" dirty="0"/>
        </a:p>
      </dsp:txBody>
      <dsp:txXfrm>
        <a:off x="861440" y="2363361"/>
        <a:ext cx="1886511" cy="723102"/>
      </dsp:txXfrm>
    </dsp:sp>
    <dsp:sp modelId="{69A47480-36EE-48B8-831D-BD50F7192436}">
      <dsp:nvSpPr>
        <dsp:cNvPr id="0" name=""/>
        <dsp:cNvSpPr/>
      </dsp:nvSpPr>
      <dsp:spPr>
        <a:xfrm>
          <a:off x="3212409" y="932688"/>
          <a:ext cx="2172943" cy="17922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Make changes to existing content</a:t>
          </a:r>
          <a:endParaRPr lang="en-US" sz="1600" kern="1200" dirty="0"/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Inserting, deleting, cutting, copying, and pasting</a:t>
          </a:r>
          <a:endParaRPr lang="en-US" sz="1600" kern="1200" dirty="0"/>
        </a:p>
      </dsp:txBody>
      <dsp:txXfrm>
        <a:off x="3253653" y="1357980"/>
        <a:ext cx="2090455" cy="1325688"/>
      </dsp:txXfrm>
    </dsp:sp>
    <dsp:sp modelId="{77C02592-DFFB-4E0A-9CF0-8DFC93EB7408}">
      <dsp:nvSpPr>
        <dsp:cNvPr id="0" name=""/>
        <dsp:cNvSpPr/>
      </dsp:nvSpPr>
      <dsp:spPr>
        <a:xfrm>
          <a:off x="4390630" y="-211091"/>
          <a:ext cx="2805632" cy="2805632"/>
        </a:xfrm>
        <a:prstGeom prst="circularArrow">
          <a:avLst>
            <a:gd name="adj1" fmla="val 3308"/>
            <a:gd name="adj2" fmla="val 408582"/>
            <a:gd name="adj3" fmla="val 19415907"/>
            <a:gd name="adj4" fmla="val 12575511"/>
            <a:gd name="adj5" fmla="val 3859"/>
          </a:avLst>
        </a:prstGeom>
        <a:solidFill>
          <a:schemeClr val="accent2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F4D3815-7BEA-40A7-94E1-0A0BF1724D7A}">
      <dsp:nvSpPr>
        <dsp:cNvPr id="0" name=""/>
        <dsp:cNvSpPr/>
      </dsp:nvSpPr>
      <dsp:spPr>
        <a:xfrm>
          <a:off x="3695285" y="548640"/>
          <a:ext cx="1931505" cy="76809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Edit</a:t>
          </a:r>
          <a:r>
            <a:rPr lang="en-US" sz="2300" b="0" kern="1200" dirty="0" smtClean="0"/>
            <a:t> a document</a:t>
          </a:r>
          <a:endParaRPr lang="en-US" sz="2300" b="1" kern="1200" dirty="0"/>
        </a:p>
      </dsp:txBody>
      <dsp:txXfrm>
        <a:off x="3717782" y="571137"/>
        <a:ext cx="1886511" cy="723102"/>
      </dsp:txXfrm>
    </dsp:sp>
    <dsp:sp modelId="{4E878BEE-A6AC-400A-9587-DF56C68F2954}">
      <dsp:nvSpPr>
        <dsp:cNvPr id="0" name=""/>
        <dsp:cNvSpPr/>
      </dsp:nvSpPr>
      <dsp:spPr>
        <a:xfrm>
          <a:off x="6068750" y="932688"/>
          <a:ext cx="2172943" cy="1792224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t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kern="1200" dirty="0" smtClean="0"/>
            <a:t>Change appearance</a:t>
          </a:r>
          <a:endParaRPr lang="en-US" sz="1600" kern="1200" dirty="0"/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>
              <a:solidFill>
                <a:srgbClr val="67588E"/>
              </a:solidFill>
            </a:rPr>
            <a:t>Font</a:t>
          </a:r>
          <a:endParaRPr lang="en-US" sz="1600" b="1" kern="1200" dirty="0">
            <a:solidFill>
              <a:srgbClr val="67588E"/>
            </a:solidFill>
          </a:endParaRPr>
        </a:p>
        <a:p>
          <a:pPr marL="342900" lvl="2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en-US" sz="1600" b="1" kern="1200" dirty="0" smtClean="0">
              <a:solidFill>
                <a:srgbClr val="67588E"/>
              </a:solidFill>
            </a:rPr>
            <a:t>Font size</a:t>
          </a:r>
          <a:endParaRPr lang="en-US" sz="1600" b="1" kern="1200" dirty="0">
            <a:solidFill>
              <a:srgbClr val="67588E"/>
            </a:solidFill>
          </a:endParaRPr>
        </a:p>
      </dsp:txBody>
      <dsp:txXfrm>
        <a:off x="6109994" y="973932"/>
        <a:ext cx="2090455" cy="1325688"/>
      </dsp:txXfrm>
    </dsp:sp>
    <dsp:sp modelId="{1E8C6998-4FF7-47E2-96BD-DF8CC456C747}">
      <dsp:nvSpPr>
        <dsp:cNvPr id="0" name=""/>
        <dsp:cNvSpPr/>
      </dsp:nvSpPr>
      <dsp:spPr>
        <a:xfrm>
          <a:off x="6551627" y="2340864"/>
          <a:ext cx="1931505" cy="768096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3815" tIns="29210" rIns="43815" bIns="2921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300" b="1" kern="1200" dirty="0" smtClean="0"/>
            <a:t>Format</a:t>
          </a:r>
          <a:r>
            <a:rPr lang="en-US" sz="2300" b="0" kern="1200" dirty="0" smtClean="0"/>
            <a:t> a document</a:t>
          </a:r>
          <a:endParaRPr lang="en-US" sz="2300" b="1" kern="1200" dirty="0"/>
        </a:p>
      </dsp:txBody>
      <dsp:txXfrm>
        <a:off x="6574124" y="2363361"/>
        <a:ext cx="1886511" cy="723102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CE17A3-73FB-4AEC-B174-34722523C514}">
      <dsp:nvSpPr>
        <dsp:cNvPr id="0" name=""/>
        <dsp:cNvSpPr/>
      </dsp:nvSpPr>
      <dsp:spPr>
        <a:xfrm>
          <a:off x="0" y="330199"/>
          <a:ext cx="1904999" cy="1143000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Appointment calendar</a:t>
          </a:r>
          <a:endParaRPr lang="en-US" sz="2500" kern="1200" dirty="0"/>
        </a:p>
      </dsp:txBody>
      <dsp:txXfrm>
        <a:off x="0" y="330199"/>
        <a:ext cx="1904999" cy="1143000"/>
      </dsp:txXfrm>
    </dsp:sp>
    <dsp:sp modelId="{4CB2DF3B-3AD8-4F00-9E39-FF5B30AEF59A}">
      <dsp:nvSpPr>
        <dsp:cNvPr id="0" name=""/>
        <dsp:cNvSpPr/>
      </dsp:nvSpPr>
      <dsp:spPr>
        <a:xfrm>
          <a:off x="2095500" y="330199"/>
          <a:ext cx="1904999" cy="1143000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88279"/>
                <a:satOff val="-2183"/>
                <a:lumOff val="12494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88279"/>
                <a:satOff val="-2183"/>
                <a:lumOff val="12494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88279"/>
                <a:satOff val="-2183"/>
                <a:lumOff val="124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Address book</a:t>
          </a:r>
          <a:endParaRPr lang="en-US" sz="2500" kern="1200" dirty="0"/>
        </a:p>
      </dsp:txBody>
      <dsp:txXfrm>
        <a:off x="2095500" y="330199"/>
        <a:ext cx="1904999" cy="1143000"/>
      </dsp:txXfrm>
    </dsp:sp>
    <dsp:sp modelId="{087C5DB1-A246-4D79-AD0D-CDF97AFE8B30}">
      <dsp:nvSpPr>
        <dsp:cNvPr id="0" name=""/>
        <dsp:cNvSpPr/>
      </dsp:nvSpPr>
      <dsp:spPr>
        <a:xfrm>
          <a:off x="4191000" y="330199"/>
          <a:ext cx="1904999" cy="1143000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Notepad</a:t>
          </a:r>
          <a:endParaRPr lang="en-US" sz="2500" kern="1200" dirty="0"/>
        </a:p>
      </dsp:txBody>
      <dsp:txXfrm>
        <a:off x="4191000" y="330199"/>
        <a:ext cx="1904999" cy="114300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2B53E29-844A-40BC-964F-81407918A792}">
      <dsp:nvSpPr>
        <dsp:cNvPr id="0" name=""/>
        <dsp:cNvSpPr/>
      </dsp:nvSpPr>
      <dsp:spPr>
        <a:xfrm>
          <a:off x="0" y="0"/>
          <a:ext cx="8839200" cy="14287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Project management software</a:t>
          </a:r>
          <a:r>
            <a:rPr lang="en-US" sz="2200" b="0" kern="1200" dirty="0" smtClean="0"/>
            <a:t> allows a user to plan, schedule, track, and analyze the events, resources, and costs of a project</a:t>
          </a:r>
          <a:endParaRPr lang="en-US" sz="2200" b="1" kern="1200" dirty="0"/>
        </a:p>
      </dsp:txBody>
      <dsp:txXfrm>
        <a:off x="1910714" y="0"/>
        <a:ext cx="6928485" cy="1428749"/>
      </dsp:txXfrm>
    </dsp:sp>
    <dsp:sp modelId="{7FE76721-E5CD-4688-999A-C841B67F266B}">
      <dsp:nvSpPr>
        <dsp:cNvPr id="0" name=""/>
        <dsp:cNvSpPr/>
      </dsp:nvSpPr>
      <dsp:spPr>
        <a:xfrm>
          <a:off x="142874" y="142874"/>
          <a:ext cx="1767840" cy="11429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052D7784-01A2-4065-9D6E-7DDDC5C48696}">
      <dsp:nvSpPr>
        <dsp:cNvPr id="0" name=""/>
        <dsp:cNvSpPr/>
      </dsp:nvSpPr>
      <dsp:spPr>
        <a:xfrm>
          <a:off x="0" y="1571624"/>
          <a:ext cx="8839200" cy="14287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Accounting software</a:t>
          </a:r>
          <a:r>
            <a:rPr lang="en-US" sz="2200" b="0" kern="1200" dirty="0" smtClean="0"/>
            <a:t> helps companies record and report their financial transactions</a:t>
          </a:r>
          <a:endParaRPr lang="en-US" sz="2200" b="1" kern="1200" dirty="0"/>
        </a:p>
      </dsp:txBody>
      <dsp:txXfrm>
        <a:off x="1910714" y="1571624"/>
        <a:ext cx="6928485" cy="1428749"/>
      </dsp:txXfrm>
    </dsp:sp>
    <dsp:sp modelId="{9B7EF72A-6DCB-41BC-9F3F-C7AE178BB7F7}">
      <dsp:nvSpPr>
        <dsp:cNvPr id="0" name=""/>
        <dsp:cNvSpPr/>
      </dsp:nvSpPr>
      <dsp:spPr>
        <a:xfrm>
          <a:off x="142874" y="1714499"/>
          <a:ext cx="1767840" cy="11429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6BBEAA8-57CB-4D1B-9A0C-C71229F10C3E}">
      <dsp:nvSpPr>
        <dsp:cNvPr id="0" name=""/>
        <dsp:cNvSpPr/>
      </dsp:nvSpPr>
      <dsp:spPr>
        <a:xfrm>
          <a:off x="0" y="3143249"/>
          <a:ext cx="8839200" cy="142874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lvl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200" b="1" kern="1200" dirty="0" smtClean="0"/>
            <a:t>Document management software</a:t>
          </a:r>
          <a:r>
            <a:rPr lang="en-US" sz="2200" b="0" kern="1200" dirty="0" smtClean="0"/>
            <a:t> provides a means for sharing, distributing, and searching through documents by converting them into a format that can be viewed by any user</a:t>
          </a:r>
          <a:endParaRPr lang="en-US" sz="2200" b="1" kern="1200" dirty="0"/>
        </a:p>
      </dsp:txBody>
      <dsp:txXfrm>
        <a:off x="1910715" y="3143249"/>
        <a:ext cx="6928485" cy="1428749"/>
      </dsp:txXfrm>
    </dsp:sp>
    <dsp:sp modelId="{F99E5F16-0F36-4BEE-B24A-676CAF3B1099}">
      <dsp:nvSpPr>
        <dsp:cNvPr id="0" name=""/>
        <dsp:cNvSpPr/>
      </dsp:nvSpPr>
      <dsp:spPr>
        <a:xfrm>
          <a:off x="142875" y="3286124"/>
          <a:ext cx="1767840" cy="1142999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0000" dir="5400000" rotWithShape="0">
            <a:srgbClr val="000000">
              <a:alpha val="38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EC1196-9756-4818-A888-89D41D08D079}">
      <dsp:nvSpPr>
        <dsp:cNvPr id="0" name=""/>
        <dsp:cNvSpPr/>
      </dsp:nvSpPr>
      <dsp:spPr>
        <a:xfrm>
          <a:off x="652149" y="297"/>
          <a:ext cx="1752302" cy="1051381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Human resources</a:t>
          </a:r>
          <a:endParaRPr lang="en-US" sz="2000" kern="1200" dirty="0"/>
        </a:p>
      </dsp:txBody>
      <dsp:txXfrm>
        <a:off x="652149" y="297"/>
        <a:ext cx="1752302" cy="1051381"/>
      </dsp:txXfrm>
    </dsp:sp>
    <dsp:sp modelId="{CCBFCFA6-A068-4174-A940-6D27EB377E79}">
      <dsp:nvSpPr>
        <dsp:cNvPr id="0" name=""/>
        <dsp:cNvSpPr/>
      </dsp:nvSpPr>
      <dsp:spPr>
        <a:xfrm>
          <a:off x="2579682" y="297"/>
          <a:ext cx="1752302" cy="1051381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22070"/>
                <a:satOff val="-546"/>
                <a:lumOff val="3124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22070"/>
                <a:satOff val="-546"/>
                <a:lumOff val="3124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22070"/>
                <a:satOff val="-546"/>
                <a:lumOff val="312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Accounting</a:t>
          </a:r>
          <a:endParaRPr lang="en-US" sz="2000" kern="1200" dirty="0"/>
        </a:p>
      </dsp:txBody>
      <dsp:txXfrm>
        <a:off x="2579682" y="297"/>
        <a:ext cx="1752302" cy="1051381"/>
      </dsp:txXfrm>
    </dsp:sp>
    <dsp:sp modelId="{F77485D5-8E00-4694-B0F9-82D874722AE6}">
      <dsp:nvSpPr>
        <dsp:cNvPr id="0" name=""/>
        <dsp:cNvSpPr/>
      </dsp:nvSpPr>
      <dsp:spPr>
        <a:xfrm>
          <a:off x="4507215" y="297"/>
          <a:ext cx="1752302" cy="1051381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44139"/>
                <a:satOff val="-1091"/>
                <a:lumOff val="6247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44139"/>
                <a:satOff val="-1091"/>
                <a:lumOff val="6247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44139"/>
                <a:satOff val="-1091"/>
                <a:lumOff val="624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Engineering</a:t>
          </a:r>
          <a:endParaRPr lang="en-US" sz="2000" kern="1200" dirty="0"/>
        </a:p>
      </dsp:txBody>
      <dsp:txXfrm>
        <a:off x="4507215" y="297"/>
        <a:ext cx="1752302" cy="1051381"/>
      </dsp:txXfrm>
    </dsp:sp>
    <dsp:sp modelId="{1E8F6B60-42EA-430D-9F01-5A0BDBF156BC}">
      <dsp:nvSpPr>
        <dsp:cNvPr id="0" name=""/>
        <dsp:cNvSpPr/>
      </dsp:nvSpPr>
      <dsp:spPr>
        <a:xfrm>
          <a:off x="6434747" y="297"/>
          <a:ext cx="1752302" cy="1051381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66209"/>
                <a:satOff val="-1637"/>
                <a:lumOff val="9371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66209"/>
                <a:satOff val="-1637"/>
                <a:lumOff val="9371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66209"/>
                <a:satOff val="-1637"/>
                <a:lumOff val="937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Manufacturing</a:t>
          </a:r>
          <a:endParaRPr lang="en-US" sz="2000" kern="1200" dirty="0"/>
        </a:p>
      </dsp:txBody>
      <dsp:txXfrm>
        <a:off x="6434747" y="297"/>
        <a:ext cx="1752302" cy="1051381"/>
      </dsp:txXfrm>
    </dsp:sp>
    <dsp:sp modelId="{7E0B22BE-9783-4E0E-AEB4-77C1FC4B1514}">
      <dsp:nvSpPr>
        <dsp:cNvPr id="0" name=""/>
        <dsp:cNvSpPr/>
      </dsp:nvSpPr>
      <dsp:spPr>
        <a:xfrm>
          <a:off x="652149" y="1226909"/>
          <a:ext cx="1752302" cy="1051381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88279"/>
                <a:satOff val="-2183"/>
                <a:lumOff val="12494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88279"/>
                <a:satOff val="-2183"/>
                <a:lumOff val="12494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88279"/>
                <a:satOff val="-2183"/>
                <a:lumOff val="1249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Marketing</a:t>
          </a:r>
          <a:endParaRPr lang="en-US" sz="2000" kern="1200" dirty="0"/>
        </a:p>
      </dsp:txBody>
      <dsp:txXfrm>
        <a:off x="652149" y="1226909"/>
        <a:ext cx="1752302" cy="1051381"/>
      </dsp:txXfrm>
    </dsp:sp>
    <dsp:sp modelId="{143840DA-A7F2-4CE1-91CE-D2C1587BF0A4}">
      <dsp:nvSpPr>
        <dsp:cNvPr id="0" name=""/>
        <dsp:cNvSpPr/>
      </dsp:nvSpPr>
      <dsp:spPr>
        <a:xfrm>
          <a:off x="2579682" y="1226909"/>
          <a:ext cx="1752302" cy="1051381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10349"/>
                <a:satOff val="-2728"/>
                <a:lumOff val="1561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10349"/>
                <a:satOff val="-2728"/>
                <a:lumOff val="1561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10349"/>
                <a:satOff val="-2728"/>
                <a:lumOff val="1561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Sales</a:t>
          </a:r>
          <a:endParaRPr lang="en-US" sz="2000" kern="1200" dirty="0"/>
        </a:p>
      </dsp:txBody>
      <dsp:txXfrm>
        <a:off x="2579682" y="1226909"/>
        <a:ext cx="1752302" cy="1051381"/>
      </dsp:txXfrm>
    </dsp:sp>
    <dsp:sp modelId="{9255BD6B-D3B7-4816-9159-4C4EF231D39F}">
      <dsp:nvSpPr>
        <dsp:cNvPr id="0" name=""/>
        <dsp:cNvSpPr/>
      </dsp:nvSpPr>
      <dsp:spPr>
        <a:xfrm>
          <a:off x="4507215" y="1226909"/>
          <a:ext cx="1752302" cy="1051381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32418"/>
                <a:satOff val="-3274"/>
                <a:lumOff val="18741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32418"/>
                <a:satOff val="-3274"/>
                <a:lumOff val="18741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32418"/>
                <a:satOff val="-3274"/>
                <a:lumOff val="18741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Distribution</a:t>
          </a:r>
          <a:endParaRPr lang="en-US" sz="2000" kern="1200" dirty="0"/>
        </a:p>
      </dsp:txBody>
      <dsp:txXfrm>
        <a:off x="4507215" y="1226909"/>
        <a:ext cx="1752302" cy="1051381"/>
      </dsp:txXfrm>
    </dsp:sp>
    <dsp:sp modelId="{CDB42D0A-1D93-482C-AE6F-C85A78BD07B1}">
      <dsp:nvSpPr>
        <dsp:cNvPr id="0" name=""/>
        <dsp:cNvSpPr/>
      </dsp:nvSpPr>
      <dsp:spPr>
        <a:xfrm>
          <a:off x="6434747" y="1226909"/>
          <a:ext cx="1752302" cy="1051381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54488"/>
                <a:satOff val="-3819"/>
                <a:lumOff val="21865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54488"/>
                <a:satOff val="-3819"/>
                <a:lumOff val="21865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54488"/>
                <a:satOff val="-3819"/>
                <a:lumOff val="2186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Customer service</a:t>
          </a:r>
          <a:endParaRPr lang="en-US" sz="2000" kern="1200" dirty="0"/>
        </a:p>
      </dsp:txBody>
      <dsp:txXfrm>
        <a:off x="6434747" y="1226909"/>
        <a:ext cx="1752302" cy="1051381"/>
      </dsp:txXfrm>
    </dsp:sp>
    <dsp:sp modelId="{A45F9CF0-CB0B-4FE7-983F-3486DDD4C581}">
      <dsp:nvSpPr>
        <dsp:cNvPr id="0" name=""/>
        <dsp:cNvSpPr/>
      </dsp:nvSpPr>
      <dsp:spPr>
        <a:xfrm>
          <a:off x="3543448" y="2453520"/>
          <a:ext cx="1752302" cy="1051381"/>
        </a:xfrm>
        <a:prstGeom prst="rect">
          <a:avLst/>
        </a:prstGeom>
        <a:gradFill rotWithShape="0">
          <a:gsLst>
            <a:gs pos="0">
              <a:schemeClr val="accent4">
                <a:shade val="80000"/>
                <a:hueOff val="-176558"/>
                <a:satOff val="-4365"/>
                <a:lumOff val="24988"/>
                <a:alphaOff val="0"/>
                <a:shade val="51000"/>
                <a:satMod val="130000"/>
              </a:schemeClr>
            </a:gs>
            <a:gs pos="80000">
              <a:schemeClr val="accent4">
                <a:shade val="80000"/>
                <a:hueOff val="-176558"/>
                <a:satOff val="-4365"/>
                <a:lumOff val="24988"/>
                <a:alphaOff val="0"/>
                <a:shade val="93000"/>
                <a:satMod val="130000"/>
              </a:schemeClr>
            </a:gs>
            <a:gs pos="100000">
              <a:schemeClr val="accent4">
                <a:shade val="80000"/>
                <a:hueOff val="-176558"/>
                <a:satOff val="-4365"/>
                <a:lumOff val="2498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kern="1200" dirty="0" smtClean="0"/>
            <a:t>Information technology</a:t>
          </a:r>
          <a:endParaRPr lang="en-US" sz="2000" kern="1200" dirty="0"/>
        </a:p>
      </dsp:txBody>
      <dsp:txXfrm>
        <a:off x="3543448" y="2453520"/>
        <a:ext cx="1752302" cy="105138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List3#2">
  <dgm:title val=""/>
  <dgm:desc val=""/>
  <dgm:catLst>
    <dgm:cat type="list" pri="14000"/>
    <dgm:cat type="convert" pri="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vList4#2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vList4#3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vList4#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vList4#5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default#7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default#8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#2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default#3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#4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4">
  <dgm:title val=""/>
  <dgm:desc val=""/>
  <dgm:catLst>
    <dgm:cat type="process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tSp" refType="w"/>
      <dgm:constr type="h" for="ch" forName="tSp" refType="h" fact="0.15"/>
      <dgm:constr type="l" for="ch" forName="tSp"/>
      <dgm:constr type="t" for="ch" forName="tSp"/>
      <dgm:constr type="w" for="ch" forName="bSp" refType="w"/>
      <dgm:constr type="h" for="ch" forName="bSp" refType="h" fact="0.15"/>
      <dgm:constr type="l" for="ch" forName="bSp"/>
      <dgm:constr type="t" for="ch" forName="bSp" refType="h" fact="0.85"/>
      <dgm:constr type="w" for="ch" forName="process" refType="w"/>
      <dgm:constr type="h" for="ch" forName="process" refType="h" fact="0.7"/>
      <dgm:constr type="l" for="ch" forName="process"/>
      <dgm:constr type="t" for="ch" forName="process" refType="h" fact="0.15"/>
    </dgm:constrLst>
    <dgm:ruleLst/>
    <dgm:layoutNode name="t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bSp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process">
      <dgm:choose name="Name1">
        <dgm:if name="Name2" func="var" arg="dir" op="equ" val="norm">
          <dgm:alg type="lin">
            <dgm:param type="linDir" val="fromL"/>
          </dgm:alg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osite1" refType="w"/>
        <dgm:constr type="w" for="ch" forName="composite2" refType="w" refFor="ch" refForName="composite1" op="equ"/>
        <dgm:constr type="h" for="ch" forName="composite1" refType="h"/>
        <dgm:constr type="h" for="ch" forName="composite2" refType="h" refFor="ch" refForName="composite1" op="equ"/>
        <dgm:constr type="primFontSz" for="des" forName="parentNode1" val="65"/>
        <dgm:constr type="primFontSz" for="des" forName="parentNode2" refType="primFontSz" refFor="des" refForName="parentNode1" op="equ"/>
        <dgm:constr type="secFontSz" for="des" forName="childNode1tx" val="65"/>
        <dgm:constr type="secFontSz" for="des" forName="childNode2tx" refType="secFontSz" refFor="des" refForName="childNode1tx" op="equ"/>
        <dgm:constr type="w" for="des" ptType="sibTrans" refType="w" refFor="ch" refForName="composite1" op="equ" fact="0.05"/>
      </dgm:constrLst>
      <dgm:ruleLst/>
      <dgm:forEach name="Name4" axis="ch" ptType="node" step="2">
        <dgm:layoutNode name="composite1">
          <dgm:alg type="composite">
            <dgm:param type="ar" val="0.943"/>
          </dgm:alg>
          <dgm:shape xmlns:r="http://schemas.openxmlformats.org/officeDocument/2006/relationships" r:blip="">
            <dgm:adjLst/>
          </dgm:shape>
          <dgm:presOf/>
          <dgm:choose name="Name5">
            <dgm:if name="Name6" func="var" arg="dir" op="equ" val="norm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 refType="w" fact="0.2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35"/>
              </dgm:constrLst>
            </dgm:if>
            <dgm:else name="Name7">
              <dgm:constrLst>
                <dgm:constr type="h" refType="w" fact="1.06"/>
                <dgm:constr type="w" for="ch" forName="dummyNode1" refType="w"/>
                <dgm:constr type="h" for="ch" forName="dummyNode1" refType="h"/>
                <dgm:constr type="t" for="ch" forName="dummyNode1"/>
                <dgm:constr type="l" for="ch" forName="dummyNode1"/>
                <dgm:constr type="w" for="ch" forName="childNode1" refType="w" fact="0.9"/>
                <dgm:constr type="h" for="ch" forName="childNode1" refType="h" fact="0.7"/>
                <dgm:constr type="t" for="ch" forName="childNode1" refType="h" fact="0.15"/>
                <dgm:constr type="l" for="ch" forName="childNode1" refType="w" fact="0.1"/>
                <dgm:constr type="w" for="ch" forName="childNode1tx" refType="w" fact="0.9"/>
                <dgm:constr type="h" for="ch" forName="childNode1tx" refType="h" fact="0.55"/>
                <dgm:constr type="t" for="ch" forName="childNode1tx" refType="h" fact="0.15"/>
                <dgm:constr type="l" for="ch" forName="childNode1tx" refType="w" fact="0.1"/>
                <dgm:constr type="w" for="ch" forName="parentNode1" refType="w" fact="0.8"/>
                <dgm:constr type="h" for="ch" forName="parentNode1" refType="h" fact="0.3"/>
                <dgm:constr type="t" for="ch" forName="parentNode1" refType="h" fact="0.7"/>
                <dgm:constr type="l" for="ch" forName="parentNode1"/>
                <dgm:constr type="w" for="ch" forName="connSite1" refType="w" fact="0.01"/>
                <dgm:constr type="h" for="ch" forName="connSite1" refType="h" fact="0.01"/>
                <dgm:constr type="t" for="ch" forName="connSite1"/>
                <dgm:constr type="l" for="ch" forName="connSite1" refType="w" fact="0.65"/>
              </dgm:constrLst>
            </dgm:else>
          </dgm:choose>
          <dgm:ruleLst/>
          <dgm:layoutNode name="dummyNode1">
            <dgm:alg type="sp"/>
            <dgm:shape xmlns:r="http://schemas.openxmlformats.org/officeDocument/2006/relationships" type="rect" r:blip="" hideGeom="1">
              <dgm:adjLst/>
            </dgm:shape>
            <dgm:presOf/>
            <dgm:constrLst/>
            <dgm:ruleLst/>
          </dgm:layoutNode>
          <dgm:layoutNode name="childNode1" styleLbl="bgAcc1">
            <dgm:varLst>
              <dgm:bulletEnabled val="1"/>
            </dgm:varLst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/>
            <dgm:ruleLst/>
          </dgm:layoutNode>
          <dgm:layoutNode name="childNode1tx" styleLbl="bgAcc1">
            <dgm:varLst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 axis="des" ptType="node"/>
            <dgm:constrLst>
              <dgm:constr type="secFontSz" val="65"/>
              <dgm:constr type="primFontSz" refType="secFontSz"/>
              <dgm:constr type="tMarg" refType="secFontSz" fact="0.15"/>
              <dgm:constr type="bMarg" refType="secFontSz" fact="0.15"/>
              <dgm:constr type="lMarg" refType="secFontSz" fact="0.15"/>
              <dgm:constr type="rMarg" refType="secFontSz" fact="0.15"/>
            </dgm:constrLst>
            <dgm:ruleLst>
              <dgm:rule type="secFontSz" val="5" fact="NaN" max="NaN"/>
            </dgm:ruleLst>
          </dgm:layoutNode>
          <dgm:layoutNode name="parentNode1" styleLbl="node1">
            <dgm:varLst>
              <dgm:chMax val="1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1"/>
              <dgm:constr type="bMarg" refType="primFontSz" fact="0.1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  <dgm:layoutNode name="connSite1" moveWith="childNode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layoutNode>
        <dgm:forEach name="Name8" axis="followSib" ptType="sibTrans" cnt="1">
          <dgm:layoutNode name="Name9">
            <dgm:alg type="conn">
              <dgm:param type="connRout" val="curve"/>
              <dgm:param type="srcNode" val="parentNode1"/>
              <dgm:param type="dstNode" val="connSite2"/>
              <dgm:param type="begPts" val="bCtr"/>
              <dgm:param type="endPts" val="bCtr"/>
            </dgm:alg>
            <dgm:shape xmlns:r="http://schemas.openxmlformats.org/officeDocument/2006/relationships" type="conn" r:blip="" zOrderOff="-2">
              <dgm:adjLst/>
            </dgm:shape>
            <dgm:presOf axis="self"/>
            <dgm:choose name="Name10">
              <dgm:if name="Name11" func="var" arg="dir" op="equ" val="norm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-1.15"/>
                  <dgm:constr type="begPad"/>
                  <dgm:constr type="endPad"/>
                </dgm:constrLst>
              </dgm:if>
              <dgm:else name="Name12">
                <dgm:constrLst>
                  <dgm:constr type="h" refType="w" fact="0.35"/>
                  <dgm:constr type="wArH" refType="h"/>
                  <dgm:constr type="hArH" refType="h"/>
                  <dgm:constr type="connDist"/>
                  <dgm:constr type="diam" refType="connDist" fact="1.15"/>
                  <dgm:constr type="begPad"/>
                  <dgm:constr type="endPad"/>
                </dgm:constrLst>
              </dgm:else>
            </dgm:choose>
            <dgm:ruleLst/>
          </dgm:layoutNode>
        </dgm:forEach>
        <dgm:forEach name="Name13" axis="followSib" ptType="node" cnt="1">
          <dgm:layoutNode name="composite2">
            <dgm:alg type="composite">
              <dgm:param type="ar" val="0.943"/>
            </dgm:alg>
            <dgm:shape xmlns:r="http://schemas.openxmlformats.org/officeDocument/2006/relationships" r:blip="">
              <dgm:adjLst/>
            </dgm:shape>
            <dgm:presOf/>
            <dgm:choose name="Name14">
              <dgm:if name="Name15" func="var" arg="dir" op="equ" val="norm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 refType="w" fact="0.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25"/>
                </dgm:constrLst>
              </dgm:if>
              <dgm:else name="Name16">
                <dgm:constrLst>
                  <dgm:constr type="h" refType="w" fact="1.06"/>
                  <dgm:constr type="w" for="ch" forName="dummyNode2" refType="w"/>
                  <dgm:constr type="h" for="ch" forName="dummyNode2" refType="h"/>
                  <dgm:constr type="t" for="ch" forName="dummyNode2"/>
                  <dgm:constr type="l" for="ch" forName="dummyNode2"/>
                  <dgm:constr type="w" for="ch" forName="childNode2" refType="w" fact="0.9"/>
                  <dgm:constr type="h" for="ch" forName="childNode2" refType="h" fact="0.7"/>
                  <dgm:constr type="t" for="ch" forName="childNode2" refType="h" fact="0.15"/>
                  <dgm:constr type="l" for="ch" forName="childNode2" refType="w" fact="0.1"/>
                  <dgm:constr type="w" for="ch" forName="childNode2tx" refType="w" fact="0.9"/>
                  <dgm:constr type="h" for="ch" forName="childNode2tx" refType="h" fact="0.55"/>
                  <dgm:constr type="t" for="ch" forName="childNode2tx" refType="h" fact="0.3"/>
                  <dgm:constr type="l" for="ch" forName="childNode2tx" refType="w" fact="0.1"/>
                  <dgm:constr type="w" for="ch" forName="parentNode2" refType="w" fact="0.8"/>
                  <dgm:constr type="h" for="ch" forName="parentNode2" refType="h" fact="0.3"/>
                  <dgm:constr type="t" for="ch" forName="parentNode2"/>
                  <dgm:constr type="l" for="ch" forName="parentNode2"/>
                  <dgm:constr type="w" for="ch" forName="connSite2" refType="w" fact="0.01"/>
                  <dgm:constr type="h" for="ch" forName="connSite2" refType="h" fact="0.01"/>
                  <dgm:constr type="t" for="ch" forName="connSite2" refType="h" fact="0.99"/>
                  <dgm:constr type="l" for="ch" forName="connSite2" refType="w" fact="0.85"/>
                </dgm:constrLst>
              </dgm:else>
            </dgm:choose>
            <dgm:ruleLst/>
            <dgm:layoutNode name="dummyNode2">
              <dgm:alg type="sp"/>
              <dgm:shape xmlns:r="http://schemas.openxmlformats.org/officeDocument/2006/relationships" type="rect" r:blip="" hideGeom="1">
                <dgm:adjLst/>
              </dgm:shape>
              <dgm:presOf/>
              <dgm:constrLst/>
              <dgm:ruleLst/>
            </dgm:layoutNode>
            <dgm:layoutNode name="childNode2" styleLbl="bgAcc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des" ptType="node"/>
              <dgm:constrLst/>
              <dgm:ruleLst/>
            </dgm:layoutNode>
            <dgm:layoutNode name="childNode2tx" styleLbl="bgAcc1">
              <dgm:varLst>
                <dgm:bulletEnabled val="1"/>
              </dgm:varLst>
              <dgm:alg type="tx">
                <dgm:param type="stBulletLvl" val="1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des" ptType="node"/>
              <dgm:constrLst>
                <dgm:constr type="secFontSz" val="65"/>
                <dgm:constr type="primFontSz" refType="secFontSz"/>
                <dgm:constr type="tMarg" refType="secFontSz" fact="0.15"/>
                <dgm:constr type="bMarg" refType="secFontSz" fact="0.15"/>
                <dgm:constr type="lMarg" refType="secFontSz" fact="0.15"/>
                <dgm:constr type="rMarg" refType="secFontSz" fact="0.15"/>
              </dgm:constrLst>
              <dgm:ruleLst>
                <dgm:rule type="secFontSz" val="5" fact="NaN" max="NaN"/>
              </dgm:ruleLst>
            </dgm:layoutNode>
            <dgm:layoutNode name="parentNode2" styleLbl="node1">
              <dgm:varLst>
                <dgm:chMax val="0"/>
                <dgm:bulletEnabled val="1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connSite2" moveWith="childNode2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layoutNode>
          <dgm:forEach name="Name17" axis="followSib" ptType="sibTrans" cnt="1">
            <dgm:layoutNode name="Name18">
              <dgm:alg type="conn">
                <dgm:param type="connRout" val="curve"/>
                <dgm:param type="srcNode" val="parentNode2"/>
                <dgm:param type="dstNode" val="connSite1"/>
                <dgm:param type="begPts" val="tCtr"/>
                <dgm:param type="endPts" val="tCtr"/>
              </dgm:alg>
              <dgm:shape xmlns:r="http://schemas.openxmlformats.org/officeDocument/2006/relationships" type="conn" r:blip="" zOrderOff="-2">
                <dgm:adjLst/>
              </dgm:shape>
              <dgm:presOf axis="self"/>
              <dgm:choose name="Name19">
                <dgm:if name="Name20" func="var" arg="dir" op="equ" val="norm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1.15"/>
                    <dgm:constr type="begPad"/>
                    <dgm:constr type="endPad"/>
                  </dgm:constrLst>
                </dgm:if>
                <dgm:else name="Name21">
                  <dgm:constrLst>
                    <dgm:constr type="h" refType="w" fact="0.35"/>
                    <dgm:constr type="wArH" refType="h"/>
                    <dgm:constr type="hArH" refType="h"/>
                    <dgm:constr type="connDist"/>
                    <dgm:constr type="diam" refType="connDist" fact="-1.15"/>
                    <dgm:constr type="begPad"/>
                    <dgm:constr type="endPad"/>
                  </dgm:constrLst>
                </dgm:else>
              </dgm:choose>
              <dgm:ruleLst/>
            </dgm:layoutNode>
          </dgm:forEach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default#5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default#6">
  <dgm:title val=""/>
  <dgm:desc val=""/>
  <dgm:catLst>
    <dgm:cat type="lis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2#3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8CAAA855-7A5E-42C4-AAA4-D80B6E57DAD2}" type="datetimeFigureOut">
              <a:rPr lang="en-US"/>
              <a:pPr>
                <a:defRPr/>
              </a:pPr>
              <a:t>3/30/2020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0C9DFE63-DF26-4496-AEF9-98A53EAD18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6EE4579B-1711-4D56-9234-59EAF1ED342F}" type="datetimeFigureOut">
              <a:rPr lang="en-US"/>
              <a:pPr>
                <a:defRPr/>
              </a:pPr>
              <a:t>3/30/2020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4BDB1A87-C061-4745-AE11-5085C824771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0E4D88B-5C8B-4766-9485-BB4FBD56F92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FD4E03C-558B-4E48-84E5-F5D581AF958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1108118-F07D-40C9-83B2-79F54776900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B3318C1-5DEA-46A0-8185-568C521AB24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B94656-6D33-49AA-84B4-9A948BCE49E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5CBF3F4-94DA-43CB-A8C2-4F0C897C318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05319CC-B4BC-452B-BD6C-AB2C6C268B8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B25602F-D7A2-4042-93CF-99B7D2B35B7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7A1802E-21D3-42F0-90CE-7606C0078D6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639493-5152-4737-8DDC-F332E3BB782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37D574-E2E8-4946-87B0-CE12CD7D62C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8C20D0F-8378-459A-AC5A-B5D31000FF7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63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0EFF7D-ABA8-499B-BC06-B6CDDE15225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02DACF3-3232-4A1C-AAA8-33BF61D89F6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04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7BD959C-5B56-4454-B7AC-E31ABA39988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24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137127-E2EF-42C4-9CF3-C315717AADB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45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09B1EE-825A-43B5-8A4D-05A45D59D31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65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758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7B3B6BA-4C3D-4268-AE10-790FE66D23B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C65A490-8541-46F8-AED6-22C0747B913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06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D1AE0C2-2F07-4EF9-8DAA-36390B873C8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27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47F4F1E-6CCC-4B6F-93B9-244FF5F5A58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47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57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3FF7ADA-ADE4-4D81-8D41-A2A2F8116F5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675F2D-5713-405A-9366-3D0C4C2E27B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782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4E49A95-3A18-4477-87A3-A51DF389546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88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8A3E6DF-AE7B-4442-9D9E-04FC080826B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08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04A8B96-E30D-40CF-8FB7-356BED724FE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29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839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6D985-A0E4-40ED-A008-504E278A450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137746E-AC52-47BE-8801-86B94508F61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B5A05E67-817D-478D-8256-DF6D86540E4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8134F6C-642F-4A61-8001-3696135DBFE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96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5567C01-EE3D-4B8A-A7A5-E7DA2A8ABD1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265164C-1B0C-4920-9D1C-A3E23F1B383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15B8D24-45F8-4D89-B0F7-17D2039F6C4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 l="58463" r="5341"/>
          <a:stretch>
            <a:fillRect/>
          </a:stretch>
        </p:blipFill>
        <p:spPr bwMode="auto">
          <a:xfrm>
            <a:off x="4800600" y="2667000"/>
            <a:ext cx="434340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Picture 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26765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Rectangle 7"/>
          <p:cNvSpPr/>
          <p:nvPr userDrawn="1"/>
        </p:nvSpPr>
        <p:spPr>
          <a:xfrm>
            <a:off x="0" y="3657600"/>
            <a:ext cx="4800600" cy="138430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dirty="0">
                <a:latin typeface="Arial Black" pitchFamily="34" charset="0"/>
              </a:rPr>
              <a:t>Discovering Computers Fundamentals, </a:t>
            </a:r>
            <a:br>
              <a:rPr lang="en-US" sz="2800" dirty="0">
                <a:latin typeface="Arial Black" pitchFamily="34" charset="0"/>
              </a:rPr>
            </a:br>
            <a:r>
              <a:rPr lang="en-US" sz="2800" dirty="0">
                <a:latin typeface="Arial Black" pitchFamily="34" charset="0"/>
              </a:rPr>
              <a:t>2011 Edition</a:t>
            </a:r>
          </a:p>
        </p:txBody>
      </p:sp>
      <p:sp>
        <p:nvSpPr>
          <p:cNvPr id="5" name="Title 1"/>
          <p:cNvSpPr txBox="1">
            <a:spLocks/>
          </p:cNvSpPr>
          <p:nvPr userDrawn="1"/>
        </p:nvSpPr>
        <p:spPr>
          <a:xfrm>
            <a:off x="0" y="5029200"/>
            <a:ext cx="4800600" cy="685800"/>
          </a:xfrm>
          <a:prstGeom prst="rect">
            <a:avLst/>
          </a:prstGeom>
        </p:spPr>
        <p:txBody>
          <a:bodyPr anchor="ctr">
            <a:normAutofit/>
          </a:bodyPr>
          <a:lstStyle>
            <a:lvl1pPr algn="l">
              <a:defRPr sz="4800">
                <a:latin typeface="Arial Black" pitchFamily="34" charset="0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sz="2000" dirty="0" smtClean="0">
                <a:ea typeface="+mj-ea"/>
                <a:cs typeface="+mj-cs"/>
              </a:rPr>
              <a:t>Living in a Digital World</a:t>
            </a:r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F5D87-FB9C-4CE9-AC7A-ED447B06F24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3CF79E-68E1-45C2-BC78-75840E343EE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" y="1600200"/>
            <a:ext cx="8839200" cy="464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2743200" y="6400800"/>
            <a:ext cx="381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3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1454AF-8D9A-4459-8F7F-CDBE1C1BF4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3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D3608-819E-44BA-8C62-1CF4C0C9C5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4"/>
          </p:nvPr>
        </p:nvSpPr>
        <p:spPr>
          <a:xfrm>
            <a:off x="2743200" y="6400800"/>
            <a:ext cx="381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3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5B7C7A-1F12-4776-A745-72821ED04A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/>
          </p:nvPr>
        </p:nvSpPr>
        <p:spPr>
          <a:xfrm>
            <a:off x="152400" y="6400800"/>
            <a:ext cx="1676400" cy="457200"/>
          </a:xfrm>
        </p:spPr>
        <p:txBody>
          <a:bodyPr>
            <a:normAutofit/>
          </a:bodyPr>
          <a:lstStyle>
            <a:lvl1pPr>
              <a:buNone/>
              <a:defRPr sz="1200"/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4"/>
          </p:nvPr>
        </p:nvSpPr>
        <p:spPr>
          <a:xfrm>
            <a:off x="2743200" y="6400800"/>
            <a:ext cx="38100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3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9F5A4A-F9DB-4059-AD29-2F6E3981636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3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649AA-3FC4-4CAD-9F0F-1386AE2EC8E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3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640D90-9EA0-4F29-8428-7529FEF5136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4AFC9-4D9A-4DEE-905D-816EEB633C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Discovering Computers Fundamentals, 2011 Edition Chapter 3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3F20F8-1714-4A5D-A911-E14CA0B3805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4">
                <a:lumMod val="20000"/>
                <a:lumOff val="80000"/>
              </a:schemeClr>
            </a:gs>
            <a:gs pos="64999">
              <a:srgbClr val="F0EBD5"/>
            </a:gs>
            <a:gs pos="100000">
              <a:srgbClr val="D1C39F"/>
            </a:gs>
          </a:gsLst>
          <a:path path="circle">
            <a:fillToRect l="100000" t="100000"/>
          </a:path>
          <a:tileRect r="-100000" b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152400"/>
            <a:ext cx="8839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600200"/>
            <a:ext cx="88392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356350"/>
            <a:ext cx="3810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Discovering Computers Fundamentals, 2011 Edition Chapter 3</a:t>
            </a:r>
            <a:endParaRPr lang="en-US" dirty="0"/>
          </a:p>
        </p:txBody>
      </p:sp>
      <p:sp>
        <p:nvSpPr>
          <p:cNvPr id="9" name="Rectangle 8"/>
          <p:cNvSpPr/>
          <p:nvPr userDrawn="1"/>
        </p:nvSpPr>
        <p:spPr>
          <a:xfrm>
            <a:off x="0" y="1219200"/>
            <a:ext cx="9144000" cy="457200"/>
          </a:xfrm>
          <a:prstGeom prst="rect">
            <a:avLst/>
          </a:prstGeom>
          <a:gradFill flip="none" rotWithShape="1">
            <a:gsLst>
              <a:gs pos="0">
                <a:srgbClr val="67588E"/>
              </a:gs>
              <a:gs pos="64999">
                <a:srgbClr val="F0EBD5"/>
              </a:gs>
              <a:gs pos="100000">
                <a:srgbClr val="D1C39F"/>
              </a:gs>
            </a:gsLst>
            <a:lin ang="2700000" scaled="1"/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Rectangle 10"/>
          <p:cNvSpPr/>
          <p:nvPr userDrawn="1"/>
        </p:nvSpPr>
        <p:spPr>
          <a:xfrm>
            <a:off x="8534400" y="6248400"/>
            <a:ext cx="609600" cy="609600"/>
          </a:xfrm>
          <a:prstGeom prst="rect">
            <a:avLst/>
          </a:prstGeom>
          <a:solidFill>
            <a:srgbClr val="67588E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248400"/>
            <a:ext cx="609600" cy="609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rgbClr val="EEEBCA"/>
                </a:solidFill>
                <a:latin typeface="+mn-lt"/>
              </a:defRPr>
            </a:lvl1pPr>
          </a:lstStyle>
          <a:p>
            <a:pPr>
              <a:defRPr/>
            </a:pPr>
            <a:fld id="{7A875EEA-B266-4CAF-AC68-0F6F6A85139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ransition>
    <p:fade/>
  </p:transition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kern="1200">
          <a:solidFill>
            <a:srgbClr val="953735"/>
          </a:solidFill>
          <a:latin typeface="+mj-lt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53735"/>
          </a:solidFill>
          <a:latin typeface="Calibri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53735"/>
          </a:solidFill>
          <a:latin typeface="Calibri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53735"/>
          </a:solidFill>
          <a:latin typeface="Calibri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>
          <a:solidFill>
            <a:srgbClr val="953735"/>
          </a:solidFill>
          <a:latin typeface="Calibri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953735"/>
          </a:solidFill>
          <a:latin typeface="Calibri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953735"/>
          </a:solidFill>
          <a:latin typeface="Calibri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953735"/>
          </a:solidFill>
          <a:latin typeface="Calibri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953735"/>
          </a:solidFill>
          <a:latin typeface="Calibri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953735"/>
        </a:buClr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953735"/>
        </a:buClr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953735"/>
        </a:buClr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953735"/>
        </a:buClr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953735"/>
        </a:buClr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csite.com/dc-off07/ch3/weblink/" TargetMode="External"/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Relationship Id="rId9" Type="http://schemas.openxmlformats.org/officeDocument/2006/relationships/image" Target="../media/image5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site.com/dc-off07/ch3/weblink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gif"/><Relationship Id="rId4" Type="http://schemas.openxmlformats.org/officeDocument/2006/relationships/image" Target="../media/image5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8.xml"/><Relationship Id="rId7" Type="http://schemas.microsoft.com/office/2007/relationships/diagramDrawing" Target="../diagrams/drawing8.xml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8.xml"/><Relationship Id="rId5" Type="http://schemas.openxmlformats.org/officeDocument/2006/relationships/diagramQuickStyle" Target="../diagrams/quickStyle8.xml"/><Relationship Id="rId4" Type="http://schemas.openxmlformats.org/officeDocument/2006/relationships/diagramLayout" Target="../diagrams/layout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9.xml"/><Relationship Id="rId7" Type="http://schemas.microsoft.com/office/2007/relationships/diagramDrawing" Target="../diagrams/drawing9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9.xml"/><Relationship Id="rId5" Type="http://schemas.openxmlformats.org/officeDocument/2006/relationships/diagramQuickStyle" Target="../diagrams/quickStyle9.xml"/><Relationship Id="rId4" Type="http://schemas.openxmlformats.org/officeDocument/2006/relationships/diagramLayout" Target="../diagrams/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site.com/dc-off07/ch3/weblink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gif"/><Relationship Id="rId4" Type="http://schemas.openxmlformats.org/officeDocument/2006/relationships/image" Target="../media/image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0.xml"/><Relationship Id="rId7" Type="http://schemas.microsoft.com/office/2007/relationships/diagramDrawing" Target="../diagrams/drawing10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0.xml"/><Relationship Id="rId5" Type="http://schemas.openxmlformats.org/officeDocument/2006/relationships/diagramQuickStyle" Target="../diagrams/quickStyle10.xml"/><Relationship Id="rId4" Type="http://schemas.openxmlformats.org/officeDocument/2006/relationships/diagramLayout" Target="../diagrams/layout1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1.xml"/><Relationship Id="rId7" Type="http://schemas.microsoft.com/office/2007/relationships/diagramDrawing" Target="../diagrams/drawing1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1.xml"/><Relationship Id="rId5" Type="http://schemas.openxmlformats.org/officeDocument/2006/relationships/diagramQuickStyle" Target="../diagrams/quickStyle11.xml"/><Relationship Id="rId4" Type="http://schemas.openxmlformats.org/officeDocument/2006/relationships/diagramLayout" Target="../diagrams/layout1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03_fl_mediacell_a.wmv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2.xml"/><Relationship Id="rId7" Type="http://schemas.microsoft.com/office/2007/relationships/diagramDrawing" Target="../diagrams/drawing12.xm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2.xml"/><Relationship Id="rId5" Type="http://schemas.openxmlformats.org/officeDocument/2006/relationships/diagramQuickStyle" Target="../diagrams/quickStyle12.xml"/><Relationship Id="rId4" Type="http://schemas.openxmlformats.org/officeDocument/2006/relationships/diagramLayout" Target="../diagrams/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3.xml"/><Relationship Id="rId7" Type="http://schemas.microsoft.com/office/2007/relationships/diagramDrawing" Target="../diagrams/drawing13.xm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3.xml"/><Relationship Id="rId5" Type="http://schemas.openxmlformats.org/officeDocument/2006/relationships/diagramQuickStyle" Target="../diagrams/quickStyle13.xml"/><Relationship Id="rId4" Type="http://schemas.openxmlformats.org/officeDocument/2006/relationships/diagramLayout" Target="../diagrams/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4.xml"/><Relationship Id="rId7" Type="http://schemas.microsoft.com/office/2007/relationships/diagramDrawing" Target="../diagrams/drawing14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4.xml"/><Relationship Id="rId5" Type="http://schemas.openxmlformats.org/officeDocument/2006/relationships/diagramQuickStyle" Target="../diagrams/quickStyle14.xml"/><Relationship Id="rId4" Type="http://schemas.openxmlformats.org/officeDocument/2006/relationships/diagramLayout" Target="../diagrams/layout14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scsite.com/dc-off07/ch3/weblink/" TargetMode="External"/><Relationship Id="rId3" Type="http://schemas.openxmlformats.org/officeDocument/2006/relationships/diagramData" Target="../diagrams/data15.xml"/><Relationship Id="rId7" Type="http://schemas.microsoft.com/office/2007/relationships/diagramDrawing" Target="../diagrams/drawing15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5.xml"/><Relationship Id="rId5" Type="http://schemas.openxmlformats.org/officeDocument/2006/relationships/diagramQuickStyle" Target="../diagrams/quickStyle15.xml"/><Relationship Id="rId4" Type="http://schemas.openxmlformats.org/officeDocument/2006/relationships/diagramLayout" Target="../diagrams/layout15.xml"/><Relationship Id="rId9" Type="http://schemas.openxmlformats.org/officeDocument/2006/relationships/image" Target="../media/image5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6.xml"/><Relationship Id="rId7" Type="http://schemas.microsoft.com/office/2007/relationships/diagramDrawing" Target="../diagrams/drawing16.xml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6.xml"/><Relationship Id="rId5" Type="http://schemas.openxmlformats.org/officeDocument/2006/relationships/diagramQuickStyle" Target="../diagrams/quickStyle16.xml"/><Relationship Id="rId4" Type="http://schemas.openxmlformats.org/officeDocument/2006/relationships/diagramLayout" Target="../diagrams/layout16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7.xml"/><Relationship Id="rId7" Type="http://schemas.microsoft.com/office/2007/relationships/diagramDrawing" Target="../diagrams/drawing17.xm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7.xml"/><Relationship Id="rId5" Type="http://schemas.openxmlformats.org/officeDocument/2006/relationships/diagramQuickStyle" Target="../diagrams/quickStyle17.xml"/><Relationship Id="rId4" Type="http://schemas.openxmlformats.org/officeDocument/2006/relationships/diagramLayout" Target="../diagrams/layout1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site.com/dc-off07/ch3/weblink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gif"/><Relationship Id="rId4" Type="http://schemas.openxmlformats.org/officeDocument/2006/relationships/image" Target="../media/image5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5.xml"/><Relationship Id="rId7" Type="http://schemas.microsoft.com/office/2007/relationships/diagramDrawing" Target="../diagrams/drawing5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5.xml"/><Relationship Id="rId5" Type="http://schemas.openxmlformats.org/officeDocument/2006/relationships/diagramQuickStyle" Target="../diagrams/quickStyle5.xml"/><Relationship Id="rId4" Type="http://schemas.openxmlformats.org/officeDocument/2006/relationships/diagramLayout" Target="../diagrams/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Chapter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525" y="-4763"/>
            <a:ext cx="9163050" cy="68675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Business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67588E"/>
                </a:solidFill>
              </a:rPr>
              <a:t>Word processing software</a:t>
            </a:r>
            <a:r>
              <a:rPr lang="en-US" smtClean="0">
                <a:solidFill>
                  <a:srgbClr val="67588E"/>
                </a:solidFill>
              </a:rPr>
              <a:t> </a:t>
            </a:r>
            <a:r>
              <a:rPr lang="en-US" smtClean="0"/>
              <a:t>allows users to create and manipulate documents</a:t>
            </a:r>
          </a:p>
          <a:p>
            <a:pPr eaLnBrk="1" hangingPunct="1"/>
            <a:r>
              <a:rPr lang="en-US" b="1" smtClean="0">
                <a:solidFill>
                  <a:srgbClr val="67588E"/>
                </a:solidFill>
              </a:rPr>
              <a:t>Clip art</a:t>
            </a:r>
            <a:r>
              <a:rPr lang="en-US" smtClean="0">
                <a:solidFill>
                  <a:srgbClr val="67588E"/>
                </a:solidFill>
              </a:rPr>
              <a:t> </a:t>
            </a:r>
            <a:r>
              <a:rPr lang="en-US" smtClean="0"/>
              <a:t>is a collection of electronic drawings, photos, and other images</a:t>
            </a:r>
            <a:endParaRPr lang="en-US" b="1" smtClean="0"/>
          </a:p>
        </p:txBody>
      </p:sp>
      <p:sp>
        <p:nvSpPr>
          <p:cNvPr id="33796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4061787-29F9-4288-8598-A4A9524B93D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10</a:t>
            </a:fld>
            <a:endParaRPr lang="en-US"/>
          </a:p>
        </p:txBody>
      </p:sp>
      <p:sp>
        <p:nvSpPr>
          <p:cNvPr id="32772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101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3-5</a:t>
            </a:r>
          </a:p>
        </p:txBody>
      </p:sp>
      <p:pic>
        <p:nvPicPr>
          <p:cNvPr id="11" name="Content Placeholder 10" descr="CFig3-05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1890713"/>
            <a:ext cx="4038600" cy="3944937"/>
          </a:xfrm>
        </p:spPr>
      </p:pic>
      <p:sp>
        <p:nvSpPr>
          <p:cNvPr id="32774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Business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Developing a document</a:t>
            </a:r>
          </a:p>
        </p:txBody>
      </p:sp>
      <p:sp>
        <p:nvSpPr>
          <p:cNvPr id="35844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CCACC92-F3F4-44C2-A0FC-C42D8B440ED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11</a:t>
            </a:fld>
            <a:endParaRPr lang="en-US"/>
          </a:p>
        </p:txBody>
      </p:sp>
      <p:sp>
        <p:nvSpPr>
          <p:cNvPr id="34820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Page 102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2057400"/>
          <a:ext cx="8839200" cy="365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28600" y="5562600"/>
            <a:ext cx="2438400" cy="854075"/>
            <a:chOff x="228600" y="5562600"/>
            <a:chExt cx="2438400" cy="854080"/>
          </a:xfrm>
        </p:grpSpPr>
        <p:pic>
          <p:nvPicPr>
            <p:cNvPr id="9" name="Picture 2" descr="C:\Users\steven\AppData\Local\Microsoft\Windows\Temporary Internet Files\Content.IE5\E6JW1XW7\MCj03252140000[1].wmf">
              <a:hlinkClick r:id="rId8"/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rgbClr val="67588E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228600" y="5715000"/>
              <a:ext cx="685800" cy="572076"/>
            </a:xfrm>
            <a:prstGeom prst="rect">
              <a:avLst/>
            </a:prstGeom>
            <a:noFill/>
          </p:spPr>
        </p:pic>
        <p:sp>
          <p:nvSpPr>
            <p:cNvPr id="34825" name="Rectangle 9"/>
            <p:cNvSpPr>
              <a:spLocks noChangeArrowheads="1"/>
            </p:cNvSpPr>
            <p:nvPr/>
          </p:nvSpPr>
          <p:spPr bwMode="auto">
            <a:xfrm>
              <a:off x="914400" y="5562600"/>
              <a:ext cx="1752600" cy="854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Click to view Web Link,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click Chapter 3, Click Web 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Link from left navigation, </a:t>
              </a:r>
            </a:p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then click Word Processing Software below Chapter 3</a:t>
              </a:r>
              <a:endParaRPr lang="en-US" sz="1100">
                <a:latin typeface="Calibri" pitchFamily="34" charset="0"/>
              </a:endParaRPr>
            </a:p>
          </p:txBody>
        </p:sp>
      </p:grpSp>
      <p:sp>
        <p:nvSpPr>
          <p:cNvPr id="34823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Business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b="1" smtClean="0">
                <a:solidFill>
                  <a:srgbClr val="67588E"/>
                </a:solidFill>
              </a:rPr>
              <a:t>Spreadsheet software</a:t>
            </a:r>
            <a:r>
              <a:rPr lang="en-US" sz="2800" smtClean="0">
                <a:solidFill>
                  <a:srgbClr val="67588E"/>
                </a:solidFill>
              </a:rPr>
              <a:t> </a:t>
            </a:r>
            <a:r>
              <a:rPr lang="en-US" sz="2800" smtClean="0"/>
              <a:t>allows users to organize data in rows and columns and perform calculations</a:t>
            </a:r>
            <a:endParaRPr lang="en-US" sz="2800" b="1" smtClean="0"/>
          </a:p>
        </p:txBody>
      </p:sp>
      <p:sp>
        <p:nvSpPr>
          <p:cNvPr id="37892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4C2E20-9A1D-458D-9542-6951EBD0AD6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12</a:t>
            </a:fld>
            <a:endParaRPr lang="en-US"/>
          </a:p>
        </p:txBody>
      </p:sp>
      <p:sp>
        <p:nvSpPr>
          <p:cNvPr id="36868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103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3-7</a:t>
            </a: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28600" y="5562600"/>
            <a:ext cx="2438400" cy="854075"/>
            <a:chOff x="228600" y="5562600"/>
            <a:chExt cx="2438400" cy="854080"/>
          </a:xfrm>
        </p:grpSpPr>
        <p:pic>
          <p:nvPicPr>
            <p:cNvPr id="9" name="Picture 2" descr="C:\Users\steven\AppData\Local\Microsoft\Windows\Temporary Internet Files\Content.IE5\E6JW1XW7\MCj03252140000[1].wmf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67588E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228600" y="5715000"/>
              <a:ext cx="685800" cy="572076"/>
            </a:xfrm>
            <a:prstGeom prst="rect">
              <a:avLst/>
            </a:prstGeom>
            <a:noFill/>
          </p:spPr>
        </p:pic>
        <p:sp>
          <p:nvSpPr>
            <p:cNvPr id="36873" name="Rectangle 9"/>
            <p:cNvSpPr>
              <a:spLocks noChangeArrowheads="1"/>
            </p:cNvSpPr>
            <p:nvPr/>
          </p:nvSpPr>
          <p:spPr bwMode="auto">
            <a:xfrm>
              <a:off x="914400" y="5562600"/>
              <a:ext cx="1752600" cy="854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Click to view Web Link,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click Chapter 3, Click Web 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Link from left navigation, </a:t>
              </a:r>
            </a:p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then click Spreadsheet Software below Chapter 3</a:t>
              </a:r>
              <a:endParaRPr lang="en-US" sz="1100">
                <a:latin typeface="Calibri" pitchFamily="34" charset="0"/>
              </a:endParaRPr>
            </a:p>
          </p:txBody>
        </p:sp>
      </p:grpSp>
      <p:pic>
        <p:nvPicPr>
          <p:cNvPr id="11" name="Picture 10" descr="CFig3-07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90800" y="2667000"/>
            <a:ext cx="6172200" cy="3525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1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Business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Charting depicts data in a spreadsheet in graphical form</a:t>
            </a:r>
          </a:p>
        </p:txBody>
      </p:sp>
      <p:sp>
        <p:nvSpPr>
          <p:cNvPr id="39940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9238EB7D-150B-4236-914F-C7B336F2050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13</a:t>
            </a:fld>
            <a:endParaRPr lang="en-US"/>
          </a:p>
        </p:txBody>
      </p:sp>
      <p:sp>
        <p:nvSpPr>
          <p:cNvPr id="3891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104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3-8</a:t>
            </a:r>
          </a:p>
        </p:txBody>
      </p:sp>
      <p:pic>
        <p:nvPicPr>
          <p:cNvPr id="8" name="Picture 7" descr="CFig3-08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743200"/>
            <a:ext cx="6170613" cy="353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8918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Business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z="2800" smtClean="0"/>
              <a:t>A </a:t>
            </a:r>
            <a:r>
              <a:rPr lang="en-US" sz="2800" b="1" smtClean="0">
                <a:solidFill>
                  <a:srgbClr val="67588E"/>
                </a:solidFill>
              </a:rPr>
              <a:t>database</a:t>
            </a:r>
            <a:r>
              <a:rPr lang="en-US" sz="2800" smtClean="0"/>
              <a:t> is a collection of data organized in a manner that allows access, retrieval, and use of that data</a:t>
            </a:r>
          </a:p>
          <a:p>
            <a:pPr lvl="1" eaLnBrk="1" hangingPunct="1"/>
            <a:r>
              <a:rPr lang="en-US" sz="2400" b="1" smtClean="0">
                <a:solidFill>
                  <a:srgbClr val="67588E"/>
                </a:solidFill>
              </a:rPr>
              <a:t>Database software</a:t>
            </a:r>
            <a:r>
              <a:rPr lang="en-US" sz="2400" smtClean="0"/>
              <a:t> allows users to create, access, and manage a database</a:t>
            </a:r>
            <a:endParaRPr lang="en-US" sz="2400" b="1" smtClean="0"/>
          </a:p>
        </p:txBody>
      </p:sp>
      <p:sp>
        <p:nvSpPr>
          <p:cNvPr id="4198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E9FB02C-E0F2-42EE-B0D4-FBF9D579457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14</a:t>
            </a:fld>
            <a:endParaRPr lang="en-US"/>
          </a:p>
        </p:txBody>
      </p:sp>
      <p:sp>
        <p:nvSpPr>
          <p:cNvPr id="40964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104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3-9</a:t>
            </a:r>
          </a:p>
        </p:txBody>
      </p:sp>
      <p:pic>
        <p:nvPicPr>
          <p:cNvPr id="8" name="Picture 7" descr="CFig3-09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67000" y="2971800"/>
            <a:ext cx="5575300" cy="3386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6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Business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67588E"/>
                </a:solidFill>
              </a:rPr>
              <a:t>Presentation software</a:t>
            </a:r>
            <a:r>
              <a:rPr lang="en-US" smtClean="0">
                <a:solidFill>
                  <a:srgbClr val="67588E"/>
                </a:solidFill>
              </a:rPr>
              <a:t> </a:t>
            </a:r>
            <a:r>
              <a:rPr lang="en-US" smtClean="0"/>
              <a:t>allows users to create visual aids for presentations to communicate ideas, messages, and other information to a group</a:t>
            </a:r>
            <a:endParaRPr lang="en-US" b="1" smtClean="0"/>
          </a:p>
        </p:txBody>
      </p:sp>
      <p:pic>
        <p:nvPicPr>
          <p:cNvPr id="9" name="Content Placeholder 8" descr="Fig3-12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895975" y="1600200"/>
            <a:ext cx="1543050" cy="4525963"/>
          </a:xfrm>
        </p:spPr>
      </p:pic>
      <p:sp>
        <p:nvSpPr>
          <p:cNvPr id="44037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16B5E11-BB34-4620-86A7-D7D2462918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15</a:t>
            </a:fld>
            <a:endParaRPr lang="en-US"/>
          </a:p>
        </p:txBody>
      </p:sp>
      <p:sp>
        <p:nvSpPr>
          <p:cNvPr id="43013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105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3-10</a:t>
            </a:r>
          </a:p>
        </p:txBody>
      </p:sp>
      <p:sp>
        <p:nvSpPr>
          <p:cNvPr id="43014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Business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67588E"/>
                </a:solidFill>
              </a:rPr>
              <a:t>Note taking software</a:t>
            </a:r>
            <a:r>
              <a:rPr lang="en-US" smtClean="0">
                <a:solidFill>
                  <a:srgbClr val="67588E"/>
                </a:solidFill>
              </a:rPr>
              <a:t> </a:t>
            </a:r>
            <a:r>
              <a:rPr lang="en-US" smtClean="0"/>
              <a:t>is application software that enables users to enter typed text, handwritten comments, drawings, or sketches anywhere on a page</a:t>
            </a:r>
            <a:endParaRPr lang="en-US" b="1" smtClean="0"/>
          </a:p>
        </p:txBody>
      </p:sp>
      <p:sp>
        <p:nvSpPr>
          <p:cNvPr id="46084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4268CEA5-D4E3-41BA-8D32-AE0ACAB46B2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16</a:t>
            </a:fld>
            <a:endParaRPr lang="en-US"/>
          </a:p>
        </p:txBody>
      </p:sp>
      <p:sp>
        <p:nvSpPr>
          <p:cNvPr id="45060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106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3-11</a:t>
            </a:r>
          </a:p>
        </p:txBody>
      </p:sp>
      <p:pic>
        <p:nvPicPr>
          <p:cNvPr id="7" name="Picture 6" descr="Fig3-14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57400" y="3200400"/>
            <a:ext cx="4953000" cy="2884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Business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67588E"/>
                </a:solidFill>
              </a:rPr>
              <a:t>software suite</a:t>
            </a:r>
            <a:r>
              <a:rPr lang="en-US" smtClean="0"/>
              <a:t> is a collection of individual programs available together as a unit</a:t>
            </a:r>
          </a:p>
          <a:p>
            <a:pPr eaLnBrk="1" hangingPunct="1"/>
            <a:r>
              <a:rPr lang="en-US" smtClean="0"/>
              <a:t>A </a:t>
            </a:r>
            <a:r>
              <a:rPr lang="en-US" b="1" smtClean="0">
                <a:solidFill>
                  <a:srgbClr val="67588E"/>
                </a:solidFill>
              </a:rPr>
              <a:t>personal information manager </a:t>
            </a:r>
            <a:r>
              <a:rPr lang="en-US" smtClean="0"/>
              <a:t>(</a:t>
            </a:r>
            <a:r>
              <a:rPr lang="en-US" b="1" smtClean="0">
                <a:solidFill>
                  <a:srgbClr val="67588E"/>
                </a:solidFill>
              </a:rPr>
              <a:t>PIM</a:t>
            </a:r>
            <a:r>
              <a:rPr lang="en-US" smtClean="0"/>
              <a:t>) is application software that includes</a:t>
            </a:r>
          </a:p>
        </p:txBody>
      </p:sp>
      <p:sp>
        <p:nvSpPr>
          <p:cNvPr id="48132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3F1A7BF-7D04-4986-9410-53A9BBF0B37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17</a:t>
            </a:fld>
            <a:endParaRPr lang="en-US"/>
          </a:p>
        </p:txBody>
      </p:sp>
      <p:sp>
        <p:nvSpPr>
          <p:cNvPr id="47108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Page 106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828800" y="3733800"/>
          <a:ext cx="6096000" cy="1803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7110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Business Software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0180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7BB112-899E-44B6-AA90-43739072E56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18</a:t>
            </a:fld>
            <a:endParaRPr lang="en-US"/>
          </a:p>
        </p:txBody>
      </p:sp>
      <p:sp>
        <p:nvSpPr>
          <p:cNvPr id="4915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100" smtClean="0"/>
              <a:t>Pages 106 - 107</a:t>
            </a:r>
          </a:p>
          <a:p>
            <a:pPr eaLnBrk="1" hangingPunct="1">
              <a:lnSpc>
                <a:spcPct val="90000"/>
              </a:lnSpc>
            </a:pPr>
            <a:r>
              <a:rPr lang="en-US" sz="1100" smtClean="0"/>
              <a:t>Figures 3-12 – 3-14</a:t>
            </a:r>
          </a:p>
        </p:txBody>
      </p:sp>
      <p:sp>
        <p:nvSpPr>
          <p:cNvPr id="49157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Business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Enterprises typically require special computing solutions for various functional units</a:t>
            </a:r>
          </a:p>
        </p:txBody>
      </p:sp>
      <p:sp>
        <p:nvSpPr>
          <p:cNvPr id="5222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7B92EE1C-16FB-4196-9C15-CB24B6799FE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19</a:t>
            </a:fld>
            <a:endParaRPr lang="en-US"/>
          </a:p>
        </p:txBody>
      </p:sp>
      <p:sp>
        <p:nvSpPr>
          <p:cNvPr id="51204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Page 107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2667000"/>
          <a:ext cx="8839200" cy="3505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1206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Objectives Overview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7411" name="Footer Placeholder 3"/>
          <p:cNvSpPr>
            <a:spLocks noGrp="1"/>
          </p:cNvSpPr>
          <p:nvPr>
            <p:ph type="ftr" sz="quarter" idx="14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Discovering Computers and Microsoft Office 2007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mtClean="0"/>
              <a:t>Chapter 3</a:t>
            </a:r>
          </a:p>
        </p:txBody>
      </p:sp>
      <p:sp>
        <p:nvSpPr>
          <p:cNvPr id="17412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7FD175A-F831-4049-9FD8-2A78B59301A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</a:t>
            </a:fld>
            <a:endParaRPr lang="en-US"/>
          </a:p>
        </p:txBody>
      </p:sp>
      <p:sp>
        <p:nvSpPr>
          <p:cNvPr id="16389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100" smtClean="0"/>
              <a:t>See Page 95 </a:t>
            </a:r>
          </a:p>
          <a:p>
            <a:pPr eaLnBrk="1" hangingPunct="1">
              <a:lnSpc>
                <a:spcPct val="90000"/>
              </a:lnSpc>
            </a:pPr>
            <a:r>
              <a:rPr lang="en-US" sz="1100" smtClean="0"/>
              <a:t>for Detailed Objectives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">
                                            <p:graphicEl>
                                              <a:dgm id="{E43CDCF3-D5B2-4556-A6FF-1FBA940E878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0BB3E492-9722-4992-97C0-4861792E331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7">
                                            <p:graphicEl>
                                              <a:dgm id="{0BB3E492-9722-4992-97C0-4861792E331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CF9C393-9AD9-4D27-8B8B-701177A0F1B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>
                                            <p:graphicEl>
                                              <a:dgm id="{5CF9C393-9AD9-4D27-8B8B-701177A0F1B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6BA2CA5-1CD1-4592-9A52-63A426E94EA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7">
                                            <p:graphicEl>
                                              <a:dgm id="{D6BA2CA5-1CD1-4592-9A52-63A426E94EA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7" grpId="0">
        <p:bldSub>
          <a:bldDgm bld="one"/>
        </p:bldSub>
      </p:bldGraphic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Graphics and Multimedia Software</a:t>
            </a:r>
          </a:p>
        </p:txBody>
      </p:sp>
      <p:sp>
        <p:nvSpPr>
          <p:cNvPr id="54275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B8861C-0E9E-47C7-869D-D2231133E8C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</a:t>
            </a:fld>
            <a:endParaRPr lang="en-US"/>
          </a:p>
        </p:txBody>
      </p:sp>
      <p:sp>
        <p:nvSpPr>
          <p:cNvPr id="53251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108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3-15</a:t>
            </a: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228600" y="5562600"/>
            <a:ext cx="2438400" cy="854075"/>
            <a:chOff x="228600" y="5562600"/>
            <a:chExt cx="2438400" cy="854080"/>
          </a:xfrm>
        </p:grpSpPr>
        <p:pic>
          <p:nvPicPr>
            <p:cNvPr id="11" name="Picture 2" descr="C:\Users\steven\AppData\Local\Microsoft\Windows\Temporary Internet Files\Content.IE5\E6JW1XW7\MCj03252140000[1].wmf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67588E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228600" y="5715000"/>
              <a:ext cx="685800" cy="572076"/>
            </a:xfrm>
            <a:prstGeom prst="rect">
              <a:avLst/>
            </a:prstGeom>
            <a:noFill/>
          </p:spPr>
        </p:pic>
        <p:sp>
          <p:nvSpPr>
            <p:cNvPr id="53256" name="Rectangle 11"/>
            <p:cNvSpPr>
              <a:spLocks noChangeArrowheads="1"/>
            </p:cNvSpPr>
            <p:nvPr/>
          </p:nvSpPr>
          <p:spPr bwMode="auto">
            <a:xfrm>
              <a:off x="914400" y="5562600"/>
              <a:ext cx="1752600" cy="854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Click to view Web Link,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click Chapter 3, Click Web 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Link from left navigation, </a:t>
              </a:r>
            </a:p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then click Graphics Software below Chapter 3</a:t>
              </a:r>
              <a:endParaRPr lang="en-US" sz="1100">
                <a:latin typeface="Calibri" pitchFamily="34" charset="0"/>
              </a:endParaRPr>
            </a:p>
          </p:txBody>
        </p:sp>
      </p:grpSp>
      <p:pic>
        <p:nvPicPr>
          <p:cNvPr id="14" name="Content Placeholder 13" descr="Fig3-15.gif"/>
          <p:cNvPicPr>
            <a:picLocks noGrp="1" noChangeAspect="1"/>
          </p:cNvPicPr>
          <p:nvPr>
            <p:ph idx="1"/>
          </p:nvPr>
        </p:nvPicPr>
        <p:blipFill>
          <a:blip r:embed="rId5" cstate="print"/>
          <a:srcRect/>
          <a:stretch>
            <a:fillRect/>
          </a:stretch>
        </p:blipFill>
        <p:spPr>
          <a:xfrm>
            <a:off x="762000" y="1828800"/>
            <a:ext cx="7772400" cy="3597275"/>
          </a:xfrm>
        </p:spPr>
      </p:pic>
      <p:sp>
        <p:nvSpPr>
          <p:cNvPr id="53254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Graphics and Multimedia Software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0" y="1600200"/>
          <a:ext cx="91440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6324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77FC28F-108F-47E9-9D15-8143089AEDD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21</a:t>
            </a:fld>
            <a:endParaRPr lang="en-US"/>
          </a:p>
        </p:txBody>
      </p:sp>
      <p:sp>
        <p:nvSpPr>
          <p:cNvPr id="55300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109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Figures 3-16 – 3-18</a:t>
            </a:r>
          </a:p>
        </p:txBody>
      </p:sp>
      <p:sp>
        <p:nvSpPr>
          <p:cNvPr id="55301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Graphics and Multimedia Software</a:t>
            </a:r>
          </a:p>
        </p:txBody>
      </p:sp>
      <p:sp>
        <p:nvSpPr>
          <p:cNvPr id="58371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31B4F05-C46A-4DD8-8868-61202F9BA58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en-US"/>
          </a:p>
        </p:txBody>
      </p:sp>
      <p:sp>
        <p:nvSpPr>
          <p:cNvPr id="57347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100" smtClean="0"/>
              <a:t>Pages 109 - 110</a:t>
            </a:r>
          </a:p>
          <a:p>
            <a:pPr eaLnBrk="1" hangingPunct="1">
              <a:lnSpc>
                <a:spcPct val="90000"/>
              </a:lnSpc>
            </a:pPr>
            <a:r>
              <a:rPr lang="en-US" sz="1100" smtClean="0"/>
              <a:t>Figures 3-19– 3-20</a:t>
            </a:r>
          </a:p>
        </p:txBody>
      </p:sp>
      <p:graphicFrame>
        <p:nvGraphicFramePr>
          <p:cNvPr id="11" name="Content Placeholder 10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57349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Video: MediaCell Video Converter</a:t>
            </a:r>
          </a:p>
        </p:txBody>
      </p:sp>
      <p:sp>
        <p:nvSpPr>
          <p:cNvPr id="60419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8AEB072-BFB9-48AA-A266-17631BA6968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23</a:t>
            </a:fld>
            <a:endParaRPr lang="en-US"/>
          </a:p>
        </p:txBody>
      </p:sp>
      <p:sp>
        <p:nvSpPr>
          <p:cNvPr id="59395" name="TextBox 7"/>
          <p:cNvSpPr txBox="1">
            <a:spLocks noChangeArrowheads="1"/>
          </p:cNvSpPr>
          <p:nvPr/>
        </p:nvSpPr>
        <p:spPr bwMode="auto">
          <a:xfrm>
            <a:off x="1600200" y="5867400"/>
            <a:ext cx="61722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b="1">
                <a:latin typeface="Calibri" pitchFamily="34" charset="0"/>
                <a:hlinkClick r:id="rId3" action="ppaction://hlinkfile"/>
              </a:rPr>
              <a:t>CLICK TO START</a:t>
            </a:r>
            <a:endParaRPr lang="en-US" b="1">
              <a:latin typeface="Calibri" pitchFamily="34" charset="0"/>
            </a:endParaRPr>
          </a:p>
        </p:txBody>
      </p:sp>
      <p:pic>
        <p:nvPicPr>
          <p:cNvPr id="59396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828800" y="1600200"/>
            <a:ext cx="5486400" cy="4106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9397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Graphics and Multimedia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67588E"/>
                </a:solidFill>
              </a:rPr>
              <a:t>Web page authoring software</a:t>
            </a:r>
            <a:r>
              <a:rPr lang="en-US" smtClean="0">
                <a:solidFill>
                  <a:srgbClr val="67588E"/>
                </a:solidFill>
              </a:rPr>
              <a:t> </a:t>
            </a:r>
            <a:r>
              <a:rPr lang="en-US" smtClean="0"/>
              <a:t>helps users of all skill levels create Web pages that include multimedia and interactive content</a:t>
            </a:r>
            <a:endParaRPr lang="en-US" b="1" smtClean="0"/>
          </a:p>
        </p:txBody>
      </p:sp>
      <p:sp>
        <p:nvSpPr>
          <p:cNvPr id="6246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62845D8-BB15-49E5-9236-621E6ED9ACF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24</a:t>
            </a:fld>
            <a:endParaRPr lang="en-US"/>
          </a:p>
        </p:txBody>
      </p:sp>
      <p:sp>
        <p:nvSpPr>
          <p:cNvPr id="61444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Page 110</a:t>
            </a:r>
          </a:p>
        </p:txBody>
      </p:sp>
      <p:pic>
        <p:nvPicPr>
          <p:cNvPr id="8" name="Picture 7" descr="Fig3-26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3200400"/>
            <a:ext cx="40005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6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Software for Home, Personal, and Educational Use 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4516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8BBC8FB-3F49-486E-B0CB-69695AD298F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25</a:t>
            </a:fld>
            <a:endParaRPr lang="en-US"/>
          </a:p>
        </p:txBody>
      </p:sp>
      <p:sp>
        <p:nvSpPr>
          <p:cNvPr id="63492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100" smtClean="0"/>
              <a:t>Pages 112– 113</a:t>
            </a:r>
          </a:p>
          <a:p>
            <a:pPr eaLnBrk="1" hangingPunct="1">
              <a:lnSpc>
                <a:spcPct val="90000"/>
              </a:lnSpc>
            </a:pPr>
            <a:r>
              <a:rPr lang="en-US" sz="1100" smtClean="0"/>
              <a:t>Figures 3-22 – 3-24</a:t>
            </a:r>
          </a:p>
        </p:txBody>
      </p:sp>
      <p:sp>
        <p:nvSpPr>
          <p:cNvPr id="63493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Software for Home, Personal, and Educational Use 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6564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250F6A3-948F-4690-BB92-5C7DBB4F0E8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/>
          </a:p>
        </p:txBody>
      </p:sp>
      <p:sp>
        <p:nvSpPr>
          <p:cNvPr id="65540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100" smtClean="0"/>
              <a:t>Pages 113 – 114</a:t>
            </a:r>
          </a:p>
          <a:p>
            <a:pPr eaLnBrk="1" hangingPunct="1">
              <a:lnSpc>
                <a:spcPct val="90000"/>
              </a:lnSpc>
            </a:pPr>
            <a:r>
              <a:rPr lang="en-US" sz="1100" smtClean="0"/>
              <a:t>Figures 3-25 – 3-26</a:t>
            </a:r>
          </a:p>
        </p:txBody>
      </p:sp>
      <p:sp>
        <p:nvSpPr>
          <p:cNvPr id="65541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Software for Home, Personal, and Educational Use 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68612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CE7AB2B-F06E-49C7-9EF9-BE735A3A1C7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27</a:t>
            </a:fld>
            <a:endParaRPr lang="en-US"/>
          </a:p>
        </p:txBody>
      </p:sp>
      <p:sp>
        <p:nvSpPr>
          <p:cNvPr id="67588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100" smtClean="0"/>
              <a:t>Pages 114 - 115</a:t>
            </a:r>
          </a:p>
          <a:p>
            <a:pPr eaLnBrk="1" hangingPunct="1">
              <a:lnSpc>
                <a:spcPct val="90000"/>
              </a:lnSpc>
            </a:pPr>
            <a:r>
              <a:rPr lang="en-US" sz="1100" smtClean="0"/>
              <a:t>Figures 3-27 – 3-29</a:t>
            </a:r>
          </a:p>
        </p:txBody>
      </p:sp>
      <p:sp>
        <p:nvSpPr>
          <p:cNvPr id="67589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Software for Home, Personal, and Educational Use 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2514600" y="1600200"/>
          <a:ext cx="64770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0660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B086F40-043E-42AC-B882-B87142A35E8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28</a:t>
            </a:fld>
            <a:endParaRPr lang="en-US"/>
          </a:p>
        </p:txBody>
      </p:sp>
      <p:sp>
        <p:nvSpPr>
          <p:cNvPr id="6963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100" smtClean="0"/>
              <a:t>Pages  115 – 116</a:t>
            </a:r>
          </a:p>
          <a:p>
            <a:pPr eaLnBrk="1" hangingPunct="1">
              <a:lnSpc>
                <a:spcPct val="90000"/>
              </a:lnSpc>
            </a:pPr>
            <a:r>
              <a:rPr lang="en-US" sz="1100" smtClean="0"/>
              <a:t>Figures 3-30 – 3-32</a:t>
            </a: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28600" y="5562600"/>
            <a:ext cx="2438400" cy="854075"/>
            <a:chOff x="228600" y="5562600"/>
            <a:chExt cx="2438400" cy="854080"/>
          </a:xfrm>
        </p:grpSpPr>
        <p:pic>
          <p:nvPicPr>
            <p:cNvPr id="9" name="Picture 2" descr="C:\Users\steven\AppData\Local\Microsoft\Windows\Temporary Internet Files\Content.IE5\E6JW1XW7\MCj03252140000[1].wmf">
              <a:hlinkClick r:id="rId8"/>
            </p:cNvPr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prstClr val="black"/>
                <a:srgbClr val="67588E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228600" y="5715000"/>
              <a:ext cx="685800" cy="572076"/>
            </a:xfrm>
            <a:prstGeom prst="rect">
              <a:avLst/>
            </a:prstGeom>
            <a:noFill/>
          </p:spPr>
        </p:pic>
        <p:sp>
          <p:nvSpPr>
            <p:cNvPr id="69640" name="Rectangle 9"/>
            <p:cNvSpPr>
              <a:spLocks noChangeArrowheads="1"/>
            </p:cNvSpPr>
            <p:nvPr/>
          </p:nvSpPr>
          <p:spPr bwMode="auto">
            <a:xfrm>
              <a:off x="914400" y="5562600"/>
              <a:ext cx="1752600" cy="854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Click to view Web Link,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click Chapter 3, Click Web 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Link from left navigation, </a:t>
              </a:r>
            </a:p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then click Game Software below Chapter 3</a:t>
              </a:r>
              <a:endParaRPr lang="en-US" sz="1100">
                <a:latin typeface="Calibri" pitchFamily="34" charset="0"/>
              </a:endParaRPr>
            </a:p>
          </p:txBody>
        </p:sp>
      </p:grpSp>
      <p:sp>
        <p:nvSpPr>
          <p:cNvPr id="69638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Web Applications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 Web application (</a:t>
            </a:r>
            <a:r>
              <a:rPr lang="en-US" b="1" smtClean="0">
                <a:solidFill>
                  <a:srgbClr val="67588E"/>
                </a:solidFill>
              </a:rPr>
              <a:t>Web app</a:t>
            </a:r>
            <a:r>
              <a:rPr lang="en-US" smtClean="0"/>
              <a:t>) is a Web site that allows users to access and interact with software from any computer or device that is connected to the Internet</a:t>
            </a:r>
          </a:p>
        </p:txBody>
      </p:sp>
      <p:sp>
        <p:nvSpPr>
          <p:cNvPr id="7270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DB4E89-63DA-45CE-850D-FD55845E37B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29</a:t>
            </a:fld>
            <a:endParaRPr lang="en-US"/>
          </a:p>
        </p:txBody>
      </p:sp>
      <p:sp>
        <p:nvSpPr>
          <p:cNvPr id="71684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100" smtClean="0"/>
              <a:t>Pages 116 – 117</a:t>
            </a:r>
          </a:p>
          <a:p>
            <a:pPr eaLnBrk="1" hangingPunct="1">
              <a:lnSpc>
                <a:spcPct val="90000"/>
              </a:lnSpc>
            </a:pPr>
            <a:r>
              <a:rPr lang="en-US" sz="1100" smtClean="0"/>
              <a:t>Figure 3-33</a:t>
            </a:r>
          </a:p>
        </p:txBody>
      </p:sp>
      <p:pic>
        <p:nvPicPr>
          <p:cNvPr id="9" name="Picture 8" descr="Fig3-33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657600"/>
            <a:ext cx="8240713" cy="256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686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Objectives Overview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9460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6FA81C8-7C29-43DF-950F-F220F6B762F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</a:t>
            </a:fld>
            <a:endParaRPr lang="en-US"/>
          </a:p>
        </p:txBody>
      </p:sp>
      <p:sp>
        <p:nvSpPr>
          <p:cNvPr id="18436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1100" smtClean="0"/>
              <a:t>See Page 95 </a:t>
            </a:r>
          </a:p>
          <a:p>
            <a:pPr eaLnBrk="1" hangingPunct="1">
              <a:lnSpc>
                <a:spcPct val="90000"/>
              </a:lnSpc>
            </a:pPr>
            <a:r>
              <a:rPr lang="en-US" sz="1100" smtClean="0"/>
              <a:t>for Detailed Objectives</a:t>
            </a:r>
          </a:p>
        </p:txBody>
      </p:sp>
      <p:sp>
        <p:nvSpPr>
          <p:cNvPr id="18437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Web Applications</a:t>
            </a:r>
          </a:p>
        </p:txBody>
      </p:sp>
      <p:sp>
        <p:nvSpPr>
          <p:cNvPr id="74755" name="Slide Number Placeholder 5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9BA13B8-EC3E-4A82-836C-920FAD65F9C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30</a:t>
            </a:fld>
            <a:endParaRPr lang="en-US"/>
          </a:p>
        </p:txBody>
      </p:sp>
      <p:sp>
        <p:nvSpPr>
          <p:cNvPr id="73731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117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3-34</a:t>
            </a:r>
          </a:p>
        </p:txBody>
      </p:sp>
      <p:pic>
        <p:nvPicPr>
          <p:cNvPr id="15" name="Content Placeholder 14" descr="Fig3-34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252538" y="1600200"/>
            <a:ext cx="6638925" cy="4648200"/>
          </a:xfrm>
        </p:spPr>
      </p:pic>
      <p:sp>
        <p:nvSpPr>
          <p:cNvPr id="73733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dirty="0" smtClean="0"/>
              <a:t>Application Software for Communications</a:t>
            </a:r>
            <a:endParaRPr lang="en-US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6804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AA4294FB-45EC-4EE8-A89C-D166C122CF3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31</a:t>
            </a:fld>
            <a:endParaRPr lang="en-US"/>
          </a:p>
        </p:txBody>
      </p:sp>
      <p:sp>
        <p:nvSpPr>
          <p:cNvPr id="75780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118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3-35</a:t>
            </a:r>
          </a:p>
        </p:txBody>
      </p:sp>
      <p:sp>
        <p:nvSpPr>
          <p:cNvPr id="75781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Learning Tools for Application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67588E"/>
                </a:solidFill>
              </a:rPr>
              <a:t>Online Help</a:t>
            </a:r>
            <a:r>
              <a:rPr lang="en-US" smtClean="0">
                <a:solidFill>
                  <a:srgbClr val="67588E"/>
                </a:solidFill>
              </a:rPr>
              <a:t> </a:t>
            </a:r>
            <a:r>
              <a:rPr lang="en-US" smtClean="0"/>
              <a:t>is the electronic equivalent of a user manual</a:t>
            </a:r>
          </a:p>
          <a:p>
            <a:pPr eaLnBrk="1" hangingPunct="1"/>
            <a:r>
              <a:rPr lang="en-US" smtClean="0"/>
              <a:t>You can ask a question or access the Help topics in subject or alphabetical order</a:t>
            </a:r>
          </a:p>
        </p:txBody>
      </p:sp>
      <p:pic>
        <p:nvPicPr>
          <p:cNvPr id="9" name="Content Placeholder 8" descr="Fig3-45a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89588" y="1600200"/>
            <a:ext cx="2155825" cy="4525963"/>
          </a:xfrm>
        </p:spPr>
      </p:pic>
      <p:sp>
        <p:nvSpPr>
          <p:cNvPr id="78853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DE1E6C3-FD37-425E-B557-A5DBAC4B631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32</a:t>
            </a:fld>
            <a:endParaRPr lang="en-US"/>
          </a:p>
        </p:txBody>
      </p:sp>
      <p:sp>
        <p:nvSpPr>
          <p:cNvPr id="77829" name="Text Placeholder 7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119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3-36</a:t>
            </a:r>
          </a:p>
        </p:txBody>
      </p:sp>
      <p:sp>
        <p:nvSpPr>
          <p:cNvPr id="77830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Learning Tools for Application Software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sz="half" idx="1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67588E"/>
                </a:solidFill>
              </a:rPr>
              <a:t>Web-based training </a:t>
            </a:r>
            <a:r>
              <a:rPr lang="en-US" dirty="0" smtClean="0"/>
              <a:t>is a type of CBT that uses Internet technology and consists of application software on the Web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b="1" dirty="0" smtClean="0">
                <a:solidFill>
                  <a:srgbClr val="67588E"/>
                </a:solidFill>
              </a:rPr>
              <a:t>Distance learning </a:t>
            </a:r>
            <a:r>
              <a:rPr lang="en-US" dirty="0" smtClean="0"/>
              <a:t>(</a:t>
            </a:r>
            <a:r>
              <a:rPr lang="en-US" b="1" dirty="0" smtClean="0">
                <a:solidFill>
                  <a:srgbClr val="67588E"/>
                </a:solidFill>
              </a:rPr>
              <a:t>DL</a:t>
            </a:r>
            <a:r>
              <a:rPr lang="en-US" dirty="0" smtClean="0"/>
              <a:t>) is the delivery of education at one location while the learning takes place at other locations</a:t>
            </a:r>
            <a:endParaRPr lang="en-US" b="1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b="1" dirty="0"/>
          </a:p>
        </p:txBody>
      </p:sp>
      <p:sp>
        <p:nvSpPr>
          <p:cNvPr id="80900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F0B56B1-6B91-44C0-AB88-8D65DCD20B4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33</a:t>
            </a:fld>
            <a:endParaRPr lang="en-US"/>
          </a:p>
        </p:txBody>
      </p:sp>
      <p:sp>
        <p:nvSpPr>
          <p:cNvPr id="79876" name="Text Placeholder 8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119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3-37</a:t>
            </a:r>
          </a:p>
        </p:txBody>
      </p:sp>
      <p:pic>
        <p:nvPicPr>
          <p:cNvPr id="11" name="Content Placeholder 10" descr="Fig3-37.gif"/>
          <p:cNvPicPr>
            <a:picLocks noGrp="1" noChangeAspect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648200" y="2784475"/>
            <a:ext cx="4038600" cy="2157413"/>
          </a:xfrm>
        </p:spPr>
      </p:pic>
      <p:sp>
        <p:nvSpPr>
          <p:cNvPr id="79878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Summary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</p:nvPr>
        </p:nvGraphicFramePr>
        <p:xfrm>
          <a:off x="152400" y="1600200"/>
          <a:ext cx="8839200" cy="4648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294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996E945-DC47-4E81-983F-0084EE581A9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34</a:t>
            </a:fld>
            <a:endParaRPr lang="en-US"/>
          </a:p>
        </p:txBody>
      </p:sp>
      <p:sp>
        <p:nvSpPr>
          <p:cNvPr id="81924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Page 120</a:t>
            </a:r>
          </a:p>
        </p:txBody>
      </p:sp>
      <p:sp>
        <p:nvSpPr>
          <p:cNvPr id="81925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3"/>
          <p:cNvSpPr txBox="1">
            <a:spLocks noChangeArrowheads="1"/>
          </p:cNvSpPr>
          <p:nvPr/>
        </p:nvSpPr>
        <p:spPr bwMode="auto">
          <a:xfrm>
            <a:off x="1143000" y="5791200"/>
            <a:ext cx="272573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latin typeface="Verdana" pitchFamily="34" charset="0"/>
              </a:rPr>
              <a:t>Chapter 3 Complete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Application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67588E"/>
                </a:solidFill>
              </a:rPr>
              <a:t>Application software</a:t>
            </a:r>
            <a:r>
              <a:rPr lang="en-US" smtClean="0">
                <a:solidFill>
                  <a:srgbClr val="67588E"/>
                </a:solidFill>
              </a:rPr>
              <a:t> </a:t>
            </a:r>
            <a:r>
              <a:rPr lang="en-US" smtClean="0"/>
              <a:t>consists of programs designed to make users more productive and/or assist with personal tasks</a:t>
            </a:r>
            <a:endParaRPr lang="en-US" b="1" smtClean="0"/>
          </a:p>
        </p:txBody>
      </p:sp>
      <p:sp>
        <p:nvSpPr>
          <p:cNvPr id="2150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D51F498-A829-457A-A809-175D6F06F33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4</a:t>
            </a:fld>
            <a:endParaRPr lang="en-US"/>
          </a:p>
        </p:txBody>
      </p:sp>
      <p:sp>
        <p:nvSpPr>
          <p:cNvPr id="20484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Page 96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381000" y="3124200"/>
          <a:ext cx="8229600" cy="3124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0486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Application Software</a:t>
            </a:r>
          </a:p>
        </p:txBody>
      </p:sp>
      <p:sp>
        <p:nvSpPr>
          <p:cNvPr id="23555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EF9B872-1289-4A11-8EB2-9CC64A982E6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5</a:t>
            </a:fld>
            <a:endParaRPr lang="en-US"/>
          </a:p>
        </p:txBody>
      </p:sp>
      <p:sp>
        <p:nvSpPr>
          <p:cNvPr id="22531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96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3-1</a:t>
            </a:r>
          </a:p>
        </p:txBody>
      </p:sp>
      <p:pic>
        <p:nvPicPr>
          <p:cNvPr id="9" name="Content Placeholder 8" descr="Fig3-01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04800" y="1600200"/>
            <a:ext cx="8496300" cy="4572000"/>
          </a:xfrm>
        </p:spPr>
      </p:pic>
      <p:sp>
        <p:nvSpPr>
          <p:cNvPr id="22533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Application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smtClean="0"/>
              <a:t>Available in a variety of forms:</a:t>
            </a:r>
          </a:p>
        </p:txBody>
      </p:sp>
      <p:sp>
        <p:nvSpPr>
          <p:cNvPr id="25604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6783029-7E68-4D51-99DF-83497D262E3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6</a:t>
            </a:fld>
            <a:endParaRPr lang="en-US"/>
          </a:p>
        </p:txBody>
      </p:sp>
      <p:sp>
        <p:nvSpPr>
          <p:cNvPr id="24580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Pages 96 - 97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228600" y="2286000"/>
          <a:ext cx="8610600" cy="4038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582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Application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67588E"/>
                </a:solidFill>
              </a:rPr>
              <a:t>System software </a:t>
            </a:r>
            <a:r>
              <a:rPr lang="en-US" smtClean="0"/>
              <a:t>serves as the interface between the user, the application software, and the computer’s hardware</a:t>
            </a:r>
          </a:p>
          <a:p>
            <a:pPr lvl="1" eaLnBrk="1" hangingPunct="1"/>
            <a:r>
              <a:rPr lang="en-US" smtClean="0"/>
              <a:t>Utility programs</a:t>
            </a:r>
          </a:p>
        </p:txBody>
      </p:sp>
      <p:sp>
        <p:nvSpPr>
          <p:cNvPr id="27652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CEE72F4-A8CB-4A28-89A8-D088295046A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7</a:t>
            </a:fld>
            <a:endParaRPr lang="en-US"/>
          </a:p>
        </p:txBody>
      </p:sp>
      <p:sp>
        <p:nvSpPr>
          <p:cNvPr id="26628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Pages 97 - 98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3-2</a:t>
            </a:r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228600" y="5562600"/>
            <a:ext cx="2438400" cy="854075"/>
            <a:chOff x="228600" y="5562600"/>
            <a:chExt cx="2438400" cy="854080"/>
          </a:xfrm>
        </p:grpSpPr>
        <p:pic>
          <p:nvPicPr>
            <p:cNvPr id="9" name="Picture 2" descr="C:\Users\steven\AppData\Local\Microsoft\Windows\Temporary Internet Files\Content.IE5\E6JW1XW7\MCj03252140000[1].wmf">
              <a:hlinkClick r:id="rId3"/>
            </p:cNvPr>
            <p:cNvPicPr>
              <a:picLocks noChangeAspect="1" noChangeArrowheads="1"/>
            </p:cNvPicPr>
            <p:nvPr/>
          </p:nvPicPr>
          <p:blipFill>
            <a:blip r:embed="rId4" cstate="print">
              <a:duotone>
                <a:prstClr val="black"/>
                <a:srgbClr val="67588E">
                  <a:tint val="45000"/>
                  <a:satMod val="400000"/>
                </a:srgbClr>
              </a:duotone>
            </a:blip>
            <a:srcRect/>
            <a:stretch>
              <a:fillRect/>
            </a:stretch>
          </p:blipFill>
          <p:spPr bwMode="auto">
            <a:xfrm>
              <a:off x="228600" y="5715000"/>
              <a:ext cx="685800" cy="572076"/>
            </a:xfrm>
            <a:prstGeom prst="rect">
              <a:avLst/>
            </a:prstGeom>
            <a:noFill/>
          </p:spPr>
        </p:pic>
        <p:sp>
          <p:nvSpPr>
            <p:cNvPr id="26633" name="Rectangle 9"/>
            <p:cNvSpPr>
              <a:spLocks noChangeArrowheads="1"/>
            </p:cNvSpPr>
            <p:nvPr/>
          </p:nvSpPr>
          <p:spPr bwMode="auto">
            <a:xfrm>
              <a:off x="914400" y="5562600"/>
              <a:ext cx="1752600" cy="8540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Click to view Web Link,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click Chapter 3, Click Web 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Link from left navigation, </a:t>
              </a:r>
            </a:p>
            <a:p>
              <a:pPr>
                <a:lnSpc>
                  <a:spcPct val="90000"/>
                </a:lnSpc>
                <a:buClr>
                  <a:schemeClr val="accent1"/>
                </a:buClr>
                <a:buSzPct val="75000"/>
                <a:buFont typeface="Wingdings" pitchFamily="2" charset="2"/>
                <a:buNone/>
              </a:pPr>
              <a:r>
                <a:rPr kumimoji="1" lang="en-US" sz="1100">
                  <a:latin typeface="Arial Narrow" pitchFamily="34" charset="0"/>
                </a:rPr>
                <a:t>then click Antivirus Programs</a:t>
              </a:r>
              <a:br>
                <a:rPr kumimoji="1" lang="en-US" sz="1100">
                  <a:latin typeface="Arial Narrow" pitchFamily="34" charset="0"/>
                </a:rPr>
              </a:br>
              <a:r>
                <a:rPr kumimoji="1" lang="en-US" sz="1100">
                  <a:latin typeface="Arial Narrow" pitchFamily="34" charset="0"/>
                </a:rPr>
                <a:t>below Chapter 3</a:t>
              </a:r>
              <a:endParaRPr lang="en-US" sz="1100">
                <a:latin typeface="Calibri" pitchFamily="34" charset="0"/>
              </a:endParaRPr>
            </a:p>
          </p:txBody>
        </p:sp>
      </p:grpSp>
      <p:pic>
        <p:nvPicPr>
          <p:cNvPr id="11" name="Picture 10" descr="CFig3-02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505200" y="3124200"/>
            <a:ext cx="493712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31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Application Software</a:t>
            </a:r>
          </a:p>
        </p:txBody>
      </p:sp>
      <p:sp>
        <p:nvSpPr>
          <p:cNvPr id="29699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EE7C8B7-F6ED-4A3E-96CF-7AACCB5842C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</a:t>
            </a:fld>
            <a:endParaRPr lang="en-US"/>
          </a:p>
        </p:txBody>
      </p:sp>
      <p:sp>
        <p:nvSpPr>
          <p:cNvPr id="28675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/>
              <a:t>Page 99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/>
              <a:t>Figure 3-3</a:t>
            </a:r>
          </a:p>
        </p:txBody>
      </p:sp>
      <p:pic>
        <p:nvPicPr>
          <p:cNvPr id="9" name="Content Placeholder 8" descr="CFig3-03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1884363" y="1600200"/>
            <a:ext cx="5375275" cy="4648200"/>
          </a:xfrm>
        </p:spPr>
      </p:pic>
      <p:sp>
        <p:nvSpPr>
          <p:cNvPr id="28677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>
                <a:cs typeface="Arial" charset="0"/>
              </a:rPr>
              <a:t>Business Software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67588E"/>
                </a:solidFill>
              </a:rPr>
              <a:t>Business software</a:t>
            </a:r>
            <a:r>
              <a:rPr lang="en-US" smtClean="0">
                <a:solidFill>
                  <a:srgbClr val="67588E"/>
                </a:solidFill>
              </a:rPr>
              <a:t> </a:t>
            </a:r>
            <a:r>
              <a:rPr lang="en-US" smtClean="0"/>
              <a:t>is application software that assists people while performing business activities</a:t>
            </a:r>
            <a:endParaRPr lang="en-US" b="1" smtClean="0"/>
          </a:p>
        </p:txBody>
      </p:sp>
      <p:sp>
        <p:nvSpPr>
          <p:cNvPr id="31748" name="Slide Number Placeholder 4"/>
          <p:cNvSpPr>
            <a:spLocks noGrp="1"/>
          </p:cNvSpPr>
          <p:nvPr>
            <p:ph type="sldNum" sz="quarter" idx="1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B11FD0B-3F6A-415D-8A65-1F820826811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9</a:t>
            </a:fld>
            <a:endParaRPr lang="en-US"/>
          </a:p>
        </p:txBody>
      </p:sp>
      <p:sp>
        <p:nvSpPr>
          <p:cNvPr id="30724" name="Text Placeholder 5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Page 100</a:t>
            </a:r>
          </a:p>
        </p:txBody>
      </p:sp>
      <p:graphicFrame>
        <p:nvGraphicFramePr>
          <p:cNvPr id="7" name="Diagram 6"/>
          <p:cNvGraphicFramePr/>
          <p:nvPr/>
        </p:nvGraphicFramePr>
        <p:xfrm>
          <a:off x="152400" y="2667000"/>
          <a:ext cx="8839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0726" name="Footer Placeholder 3"/>
          <p:cNvSpPr txBox="1">
            <a:spLocks noGrp="1"/>
          </p:cNvSpPr>
          <p:nvPr/>
        </p:nvSpPr>
        <p:spPr bwMode="auto">
          <a:xfrm>
            <a:off x="2743200" y="64008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en-US" sz="1200">
                <a:latin typeface="Calibri" pitchFamily="34" charset="0"/>
              </a:rPr>
              <a:t>Discovering Computers and Microsoft Office 2007</a:t>
            </a:r>
          </a:p>
          <a:p>
            <a:pPr algn="ctr"/>
            <a:r>
              <a:rPr lang="en-US" sz="1200">
                <a:latin typeface="Calibri" pitchFamily="34" charset="0"/>
              </a:rPr>
              <a:t>Chapter 3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3408</TotalTime>
  <Words>1336</Words>
  <Application>Microsoft Office PowerPoint</Application>
  <PresentationFormat>On-screen Show (4:3)</PresentationFormat>
  <Paragraphs>347</Paragraphs>
  <Slides>35</Slides>
  <Notes>33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Arial Black</vt:lpstr>
      <vt:lpstr>Arial Narrow</vt:lpstr>
      <vt:lpstr>Calibri</vt:lpstr>
      <vt:lpstr>Verdana</vt:lpstr>
      <vt:lpstr>Wingdings</vt:lpstr>
      <vt:lpstr>Office Theme</vt:lpstr>
      <vt:lpstr>PowerPoint Presentation</vt:lpstr>
      <vt:lpstr>Objectives Overview</vt:lpstr>
      <vt:lpstr>Objectives Overview</vt:lpstr>
      <vt:lpstr>Application Software</vt:lpstr>
      <vt:lpstr>Application Software</vt:lpstr>
      <vt:lpstr>Application Software</vt:lpstr>
      <vt:lpstr>Application Software</vt:lpstr>
      <vt:lpstr>Application Software</vt:lpstr>
      <vt:lpstr>Business Software</vt:lpstr>
      <vt:lpstr>Business Software</vt:lpstr>
      <vt:lpstr>Business Software</vt:lpstr>
      <vt:lpstr>Business Software</vt:lpstr>
      <vt:lpstr>Business Software</vt:lpstr>
      <vt:lpstr>Business Software</vt:lpstr>
      <vt:lpstr>Business Software</vt:lpstr>
      <vt:lpstr>Business Software</vt:lpstr>
      <vt:lpstr>Business Software</vt:lpstr>
      <vt:lpstr>Business Software</vt:lpstr>
      <vt:lpstr>Business Software</vt:lpstr>
      <vt:lpstr>Graphics and Multimedia Software</vt:lpstr>
      <vt:lpstr>Graphics and Multimedia Software</vt:lpstr>
      <vt:lpstr>Graphics and Multimedia Software</vt:lpstr>
      <vt:lpstr>Video: MediaCell Video Converter</vt:lpstr>
      <vt:lpstr>Graphics and Multimedia Software</vt:lpstr>
      <vt:lpstr>Software for Home, Personal, and Educational Use </vt:lpstr>
      <vt:lpstr>Software for Home, Personal, and Educational Use </vt:lpstr>
      <vt:lpstr>Software for Home, Personal, and Educational Use </vt:lpstr>
      <vt:lpstr>Software for Home, Personal, and Educational Use </vt:lpstr>
      <vt:lpstr>Web Applications</vt:lpstr>
      <vt:lpstr>Web Applications</vt:lpstr>
      <vt:lpstr>Application Software for Communications</vt:lpstr>
      <vt:lpstr>Learning Tools for Application Software</vt:lpstr>
      <vt:lpstr>Learning Tools for Application Software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steven</dc:creator>
  <cp:lastModifiedBy>zooni</cp:lastModifiedBy>
  <cp:revision>213</cp:revision>
  <dcterms:created xsi:type="dcterms:W3CDTF">2008-12-18T17:11:12Z</dcterms:created>
  <dcterms:modified xsi:type="dcterms:W3CDTF">2020-03-31T05:05:24Z</dcterms:modified>
</cp:coreProperties>
</file>